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microsoft.com/office/2006/relationships/txt" Target="/udata/data.dat" Id="R812f3883e457443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1723" r:id="rId3"/>
    <p:sldId id="1722" r:id="rId4"/>
    <p:sldId id="401" r:id="rId5"/>
    <p:sldId id="418" r:id="rId6"/>
    <p:sldId id="1724" r:id="rId7"/>
    <p:sldId id="1727" r:id="rId8"/>
    <p:sldId id="1729" r:id="rId9"/>
    <p:sldId id="1730" r:id="rId10"/>
    <p:sldId id="1731" r:id="rId11"/>
    <p:sldId id="1732" r:id="rId12"/>
    <p:sldId id="1728" r:id="rId13"/>
    <p:sldId id="1725" r:id="rId14"/>
    <p:sldId id="1734" r:id="rId15"/>
    <p:sldId id="1735" r:id="rId16"/>
    <p:sldId id="1736" r:id="rId17"/>
    <p:sldId id="297" r:id="rId18"/>
    <p:sldId id="1737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91925"/>
    <a:srgbClr val="091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98592" autoAdjust="0"/>
  </p:normalViewPr>
  <p:slideViewPr>
    <p:cSldViewPr>
      <p:cViewPr varScale="1">
        <p:scale>
          <a:sx n="95" d="100"/>
          <a:sy n="95" d="100"/>
        </p:scale>
        <p:origin x="798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2" y="9642"/>
    </p:cViewPr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20" d="100"/>
        <a:sy n="20" d="100"/>
      </p:scale>
      <p:origin x="0" y="384"/>
    </p:cViewPr>
  </p:sorterViewPr>
  <p:notesViewPr>
    <p:cSldViewPr>
      <p:cViewPr varScale="1">
        <p:scale>
          <a:sx n="56" d="100"/>
          <a:sy n="56" d="100"/>
        </p:scale>
        <p:origin x="-288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比较项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项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276-4E53-AB31-6D0852EE1DE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276-4E53-AB31-6D0852EE1DE7}"/>
              </c:ext>
            </c:extLst>
          </c:dPt>
          <c:dPt>
            <c:idx val="2"/>
            <c:bubble3D val="0"/>
            <c:spPr>
              <a:solidFill>
                <a:schemeClr val="accent4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276-4E53-AB31-6D0852EE1DE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对齐</c:v>
                </c:pt>
                <c:pt idx="1">
                  <c:v>DS比EA多</c:v>
                </c:pt>
                <c:pt idx="2">
                  <c:v>DS比EA少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E-489C-84AE-8F6238BD912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EE601-35A1-4728-BC0E-214E4BEED47A}" type="datetimeFigureOut">
              <a:rPr lang="en-US" smtClean="0"/>
              <a:pPr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2597-EFF9-4FB6-A4C3-76B948BA7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1EE8-69AE-461D-8CCB-C9DF5AEE5592}" type="datetimeFigureOut">
              <a:rPr lang="en-US" smtClean="0"/>
              <a:pPr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DA8E6-7D59-45D1-806A-C62FB4BAE0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4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9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2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5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18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1196171"/>
            <a:ext cx="4581144" cy="3538728"/>
          </a:xfrm>
          <a:prstGeom prst="rect">
            <a:avLst/>
          </a:prstGeom>
          <a:ln w="3175">
            <a:noFill/>
          </a:ln>
        </p:spPr>
        <p:txBody>
          <a:bodyPr wrap="none" tIns="0" bIns="11887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-4763" y="1422320"/>
            <a:ext cx="4919472" cy="3054096"/>
          </a:xfrm>
          <a:prstGeom prst="rect">
            <a:avLst/>
          </a:prstGeom>
          <a:ln w="3175">
            <a:noFill/>
          </a:ln>
        </p:spPr>
        <p:txBody>
          <a:bodyPr wrap="none" tIns="0" bIns="100584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0" y="933450"/>
            <a:ext cx="2514600" cy="3270250"/>
          </a:xfrm>
          <a:custGeom>
            <a:avLst/>
            <a:gdLst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4324350 h 4324350"/>
              <a:gd name="connsiteX4" fmla="*/ 0 w 2514600"/>
              <a:gd name="connsiteY4" fmla="*/ 0 h 4324350"/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3543300 h 4324350"/>
              <a:gd name="connsiteX4" fmla="*/ 0 w 2514600"/>
              <a:gd name="connsiteY4" fmla="*/ 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4324350">
                <a:moveTo>
                  <a:pt x="0" y="0"/>
                </a:moveTo>
                <a:lnTo>
                  <a:pt x="2514600" y="0"/>
                </a:lnTo>
                <a:lnTo>
                  <a:pt x="2514600" y="432435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bg1">
                <a:lumMod val="85000"/>
              </a:schemeClr>
            </a:solidFill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0" y="933450"/>
            <a:ext cx="2514600" cy="3270250"/>
          </a:xfrm>
          <a:custGeom>
            <a:avLst/>
            <a:gdLst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4324350 h 4324350"/>
              <a:gd name="connsiteX4" fmla="*/ 0 w 2514600"/>
              <a:gd name="connsiteY4" fmla="*/ 0 h 4324350"/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3543300 h 4324350"/>
              <a:gd name="connsiteX4" fmla="*/ 0 w 2514600"/>
              <a:gd name="connsiteY4" fmla="*/ 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4324350">
                <a:moveTo>
                  <a:pt x="0" y="0"/>
                </a:moveTo>
                <a:lnTo>
                  <a:pt x="2514600" y="0"/>
                </a:lnTo>
                <a:lnTo>
                  <a:pt x="2514600" y="432435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bg1">
                <a:lumMod val="85000"/>
              </a:schemeClr>
            </a:solidFill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117600" y="1371600"/>
            <a:ext cx="3456432" cy="1572768"/>
          </a:xfrm>
          <a:prstGeom prst="rect">
            <a:avLst/>
          </a:prstGeom>
          <a:ln w="3175">
            <a:noFill/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371600"/>
            <a:ext cx="3456432" cy="1572768"/>
          </a:xfrm>
          <a:prstGeom prst="rect">
            <a:avLst/>
          </a:prstGeom>
          <a:ln w="3175">
            <a:noFill/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117600" y="2943225"/>
            <a:ext cx="3456432" cy="1572768"/>
          </a:xfrm>
          <a:prstGeom prst="rect">
            <a:avLst/>
          </a:prstGeom>
          <a:ln w="3175">
            <a:noFill/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2943225"/>
            <a:ext cx="3456432" cy="1572768"/>
          </a:xfrm>
          <a:prstGeom prst="rect">
            <a:avLst/>
          </a:prstGeom>
          <a:ln w="3175">
            <a:noFill/>
          </a:ln>
        </p:spPr>
        <p:txBody>
          <a:bodyPr bIns="1097280" anchor="b"/>
          <a:lstStyle>
            <a:lvl1pPr algn="ctr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 flipH="1">
            <a:off x="0" y="994410"/>
            <a:ext cx="9144000" cy="2331720"/>
          </a:xfrm>
          <a:prstGeom prst="rect">
            <a:avLst/>
          </a:prstGeom>
          <a:ln w="3175">
            <a:noFill/>
          </a:ln>
        </p:spPr>
        <p:txBody>
          <a:bodyPr bIns="548640" anchor="b"/>
          <a:lstStyle>
            <a:lvl1pPr algn="ctr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793750" y="1237342"/>
            <a:ext cx="3657600" cy="21336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4679950" y="1237342"/>
            <a:ext cx="3657600" cy="21336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Rounded Rectangle 9"/>
          <p:cNvSpPr/>
          <p:nvPr userDrawn="1"/>
        </p:nvSpPr>
        <p:spPr bwMode="auto">
          <a:xfrm>
            <a:off x="1212850" y="3489779"/>
            <a:ext cx="2819400" cy="4290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5099050" y="3489779"/>
            <a:ext cx="2819400" cy="4290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37"/>
          </p:nvPr>
        </p:nvSpPr>
        <p:spPr>
          <a:xfrm>
            <a:off x="1822450" y="3607928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50"/>
          </p:nvPr>
        </p:nvSpPr>
        <p:spPr>
          <a:xfrm>
            <a:off x="1708150" y="4054194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57"/>
          </p:nvPr>
        </p:nvSpPr>
        <p:spPr>
          <a:xfrm>
            <a:off x="5708650" y="3607928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58"/>
          </p:nvPr>
        </p:nvSpPr>
        <p:spPr>
          <a:xfrm>
            <a:off x="5594350" y="4054194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3278124" y="1193800"/>
            <a:ext cx="2587752" cy="1792224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6022848" y="1193800"/>
            <a:ext cx="2587752" cy="1792224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533400" y="1193800"/>
            <a:ext cx="2587752" cy="1792224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452152" y="1684821"/>
            <a:ext cx="1874520" cy="187452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2568319" y="1684821"/>
            <a:ext cx="1874520" cy="187452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57" hasCustomPrompt="1"/>
          </p:nvPr>
        </p:nvSpPr>
        <p:spPr>
          <a:xfrm>
            <a:off x="4684486" y="1684821"/>
            <a:ext cx="1874520" cy="187452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6800654" y="1684821"/>
            <a:ext cx="1874520" cy="187452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7995" y="1626813"/>
            <a:ext cx="1540591" cy="189224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5"/>
          </p:nvPr>
        </p:nvSpPr>
        <p:spPr>
          <a:xfrm>
            <a:off x="342900" y="3821769"/>
            <a:ext cx="1590780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65622" y="3520346"/>
            <a:ext cx="1545336" cy="107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65622" y="1628923"/>
            <a:ext cx="1545336" cy="41214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084850" y="1626813"/>
            <a:ext cx="1540591" cy="189224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9"/>
          </p:nvPr>
        </p:nvSpPr>
        <p:spPr>
          <a:xfrm>
            <a:off x="2059755" y="3821769"/>
            <a:ext cx="1590780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082477" y="3520346"/>
            <a:ext cx="1545336" cy="10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2082477" y="1628923"/>
            <a:ext cx="1545336" cy="41214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801705" y="1626813"/>
            <a:ext cx="1540591" cy="189224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3"/>
          </p:nvPr>
        </p:nvSpPr>
        <p:spPr>
          <a:xfrm>
            <a:off x="3776610" y="3821769"/>
            <a:ext cx="1590780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3799332" y="3520346"/>
            <a:ext cx="1545336" cy="1073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5"/>
          </p:nvPr>
        </p:nvSpPr>
        <p:spPr>
          <a:xfrm>
            <a:off x="3799332" y="1628923"/>
            <a:ext cx="1545336" cy="412149"/>
          </a:xfrm>
          <a:prstGeom prst="rect">
            <a:avLst/>
          </a:prstGeom>
          <a:solidFill>
            <a:schemeClr val="accent3">
              <a:alpha val="75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518560" y="1626813"/>
            <a:ext cx="1540591" cy="189224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7"/>
          </p:nvPr>
        </p:nvSpPr>
        <p:spPr>
          <a:xfrm>
            <a:off x="5493465" y="3821769"/>
            <a:ext cx="1590780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5516187" y="3520346"/>
            <a:ext cx="1545336" cy="1073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9"/>
          </p:nvPr>
        </p:nvSpPr>
        <p:spPr>
          <a:xfrm>
            <a:off x="5516187" y="1628923"/>
            <a:ext cx="1545336" cy="412149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235415" y="1626813"/>
            <a:ext cx="1540591" cy="189224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31"/>
          </p:nvPr>
        </p:nvSpPr>
        <p:spPr>
          <a:xfrm>
            <a:off x="7210320" y="3821769"/>
            <a:ext cx="1590780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7233042" y="3520346"/>
            <a:ext cx="1545336" cy="107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3"/>
          </p:nvPr>
        </p:nvSpPr>
        <p:spPr>
          <a:xfrm>
            <a:off x="7233042" y="1628923"/>
            <a:ext cx="1545336" cy="412149"/>
          </a:xfrm>
          <a:prstGeom prst="rect">
            <a:avLst/>
          </a:prstGeom>
          <a:solidFill>
            <a:schemeClr val="accent5">
              <a:alpha val="75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build="p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53855" y="1507787"/>
            <a:ext cx="1834811" cy="2844844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706289" y="1507787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700526" y="1507787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703407" y="3005569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703407" y="1507787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2706289" y="3005569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700526" y="3005569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8" grpId="0"/>
      <p:bldP spid="19" grpId="0"/>
      <p:bldP spid="2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76948" y="1200150"/>
            <a:ext cx="1834811" cy="2844844"/>
          </a:xfrm>
          <a:prstGeom prst="rect">
            <a:avLst/>
          </a:prstGeom>
          <a:ln w="76200" cap="sq">
            <a:solidFill>
              <a:schemeClr val="bg1">
                <a:lumMod val="7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608948" y="1200150"/>
            <a:ext cx="1834811" cy="2844844"/>
          </a:xfrm>
          <a:prstGeom prst="rect">
            <a:avLst/>
          </a:prstGeom>
          <a:ln w="76200" cap="sq">
            <a:solidFill>
              <a:schemeClr val="bg1">
                <a:lumMod val="7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640948" y="1200150"/>
            <a:ext cx="1834811" cy="2844844"/>
          </a:xfrm>
          <a:prstGeom prst="rect">
            <a:avLst/>
          </a:prstGeom>
          <a:ln w="76200" cap="sq">
            <a:solidFill>
              <a:schemeClr val="bg1">
                <a:lumMod val="7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672948" y="1200150"/>
            <a:ext cx="1834811" cy="2844844"/>
          </a:xfrm>
          <a:prstGeom prst="rect">
            <a:avLst/>
          </a:prstGeom>
          <a:ln w="76200" cap="sq">
            <a:solidFill>
              <a:schemeClr val="bg1">
                <a:lumMod val="7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1" grpId="0" animBg="1"/>
      <p:bldP spid="2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389670" y="168531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48800" y="168531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38100"/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707931" y="168531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507959" y="2326930"/>
            <a:ext cx="1864816" cy="1867998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924336" y="1512810"/>
            <a:ext cx="1864816" cy="1867998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340713" y="2326930"/>
            <a:ext cx="1864816" cy="1867998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757089" y="1512810"/>
            <a:ext cx="1864816" cy="1867998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6" grpId="0" animBg="1"/>
      <p:bldP spid="1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85667" y="1895622"/>
            <a:ext cx="1548560" cy="1551202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861667" y="1791928"/>
            <a:ext cx="1755594" cy="1758590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32867" y="1615421"/>
            <a:ext cx="2108006" cy="2111603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7867" y="1504950"/>
            <a:ext cx="2328572" cy="2332545"/>
          </a:xfrm>
          <a:prstGeom prst="ellipse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0" grpId="0" animBg="1"/>
      <p:bldP spid="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85667" y="1989055"/>
            <a:ext cx="1548560" cy="1551202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861667" y="1885361"/>
            <a:ext cx="1755594" cy="1758590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32867" y="1708854"/>
            <a:ext cx="2108006" cy="2111603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7867" y="1598383"/>
            <a:ext cx="2328572" cy="2332545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0" grpId="0" animBg="1"/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 rot="20906495">
            <a:off x="4899319" y="1339773"/>
            <a:ext cx="2287152" cy="2291054"/>
          </a:xfrm>
          <a:prstGeom prst="roundRect">
            <a:avLst>
              <a:gd name="adj" fmla="val 8073"/>
            </a:avLst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perspectiveContrastingRightFacing">
              <a:rot lat="0" lon="20400000" rev="0"/>
            </a:camera>
            <a:lightRig rig="threePt" dir="t"/>
          </a:scene3d>
          <a:sp3d extrusionH="17145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 rot="20906495">
            <a:off x="2079918" y="1339773"/>
            <a:ext cx="2287152" cy="2291054"/>
          </a:xfrm>
          <a:prstGeom prst="roundRect">
            <a:avLst>
              <a:gd name="adj" fmla="val 8073"/>
            </a:avLst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perspectiveContrastingRightFacing">
              <a:rot lat="0" lon="20400000" rev="0"/>
            </a:camera>
            <a:lightRig rig="threePt" dir="t"/>
          </a:scene3d>
          <a:sp3d extrusionH="17145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448258" y="1285267"/>
            <a:ext cx="2247484" cy="2251320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145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9144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 rot="1256599">
            <a:off x="5687393" y="2977938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 rot="20565730">
            <a:off x="5967413" y="1450243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 hasCustomPrompt="1"/>
          </p:nvPr>
        </p:nvSpPr>
        <p:spPr>
          <a:xfrm rot="20565730">
            <a:off x="1731709" y="1715212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 rot="976477">
            <a:off x="1974782" y="3147058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 rot="20565730">
            <a:off x="3809531" y="3307553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0" grpId="0" animBg="1"/>
      <p:bldP spid="11" grpId="0" animBg="1"/>
      <p:bldP spid="12" grpId="0" animBg="1"/>
      <p:bldP spid="1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 rot="1256599">
            <a:off x="4793113" y="3217371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 rot="20565730">
            <a:off x="4842100" y="1440816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 hasCustomPrompt="1"/>
          </p:nvPr>
        </p:nvSpPr>
        <p:spPr>
          <a:xfrm rot="20565730">
            <a:off x="1169539" y="1599481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 rot="976477">
            <a:off x="1320173" y="3137631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 rot="20565730">
            <a:off x="3146505" y="3190254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2" hasCustomPrompt="1"/>
          </p:nvPr>
        </p:nvSpPr>
        <p:spPr>
          <a:xfrm rot="976477">
            <a:off x="3005639" y="1430017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 rot="761790">
            <a:off x="6343966" y="1705785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4" hasCustomPrompt="1"/>
          </p:nvPr>
        </p:nvSpPr>
        <p:spPr>
          <a:xfrm rot="21049868">
            <a:off x="6587039" y="3137631"/>
            <a:ext cx="1358536" cy="1360852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bIns="45720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166" y="1065229"/>
            <a:ext cx="7899668" cy="2469824"/>
          </a:xfrm>
          <a:prstGeom prst="rect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/>
          <a:scene3d>
            <a:camera prst="orthographicFront"/>
            <a:lightRig rig="threePt" dir="t"/>
          </a:scene3d>
          <a:sp3d extrusionH="17145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7315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579136" y="2621237"/>
            <a:ext cx="1755594" cy="1758590"/>
          </a:xfrm>
          <a:prstGeom prst="ellipse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674636" y="2621237"/>
            <a:ext cx="1755594" cy="1758590"/>
          </a:xfrm>
          <a:prstGeom prst="ellipse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70136" y="2621237"/>
            <a:ext cx="1755594" cy="1758590"/>
          </a:xfrm>
          <a:prstGeom prst="ellipse">
            <a:avLst/>
          </a:prstGeom>
          <a:ln w="762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schemeClr val="bg1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165100"/>
        </p:spPr>
        <p:txBody>
          <a:bodyPr wrap="none" bIns="27432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_txt_ 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861560" y="1073462"/>
            <a:ext cx="3603118" cy="3818577"/>
          </a:xfrm>
          <a:prstGeom prst="rect">
            <a:avLst/>
          </a:prstGeom>
          <a:ln w="28575">
            <a:noFill/>
          </a:ln>
        </p:spPr>
        <p:txBody>
          <a:bodyPr wrap="none" tIns="0" bIns="128016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_txt_ 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932046" y="1081083"/>
            <a:ext cx="3547872" cy="180136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4932046" y="3095619"/>
            <a:ext cx="3547872" cy="180136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txt_ 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810790" y="2952023"/>
            <a:ext cx="3364992" cy="1956816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967581" y="2952023"/>
            <a:ext cx="3364992" cy="1956816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_txt_ 3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83188" y="3066658"/>
            <a:ext cx="2660904" cy="1819656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3238647" y="3066658"/>
            <a:ext cx="2660904" cy="1819656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5994107" y="3066658"/>
            <a:ext cx="2660904" cy="1819656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6" name="Arc 5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8340836"/>
              <a:gd name="adj2" fmla="val 1005333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4004411"/>
              <a:gd name="adj2" fmla="val 679420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743555"/>
              <a:gd name="adj2" fmla="val 2443049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19060360"/>
              <a:gd name="adj2" fmla="val 20763576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14838961"/>
              <a:gd name="adj2" fmla="val 17548373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10"/>
          <p:cNvSpPr/>
          <p:nvPr userDrawn="1"/>
        </p:nvSpPr>
        <p:spPr>
          <a:xfrm flipH="1">
            <a:off x="3476625" y="1904685"/>
            <a:ext cx="2190750" cy="2190754"/>
          </a:xfrm>
          <a:prstGeom prst="arc">
            <a:avLst>
              <a:gd name="adj1" fmla="val 11668510"/>
              <a:gd name="adj2" fmla="val 13280429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7"/>
          <p:cNvSpPr>
            <a:spLocks noChangeArrowheads="1"/>
          </p:cNvSpPr>
          <p:nvPr userDrawn="1"/>
        </p:nvSpPr>
        <p:spPr bwMode="auto">
          <a:xfrm flipH="1">
            <a:off x="3654098" y="1805360"/>
            <a:ext cx="514498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 userDrawn="1"/>
        </p:nvSpPr>
        <p:spPr bwMode="auto">
          <a:xfrm flipH="1">
            <a:off x="3654098" y="3652630"/>
            <a:ext cx="514498" cy="5120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 userDrawn="1"/>
        </p:nvSpPr>
        <p:spPr bwMode="auto">
          <a:xfrm flipH="1">
            <a:off x="3178810" y="2728995"/>
            <a:ext cx="514498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7"/>
          <p:cNvSpPr>
            <a:spLocks noChangeArrowheads="1"/>
          </p:cNvSpPr>
          <p:nvPr userDrawn="1"/>
        </p:nvSpPr>
        <p:spPr bwMode="auto">
          <a:xfrm>
            <a:off x="4975404" y="1805360"/>
            <a:ext cx="514496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1"/>
          <p:cNvSpPr>
            <a:spLocks noChangeArrowheads="1"/>
          </p:cNvSpPr>
          <p:nvPr userDrawn="1"/>
        </p:nvSpPr>
        <p:spPr bwMode="auto">
          <a:xfrm>
            <a:off x="4975404" y="3652630"/>
            <a:ext cx="514496" cy="5120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2"/>
          <p:cNvSpPr>
            <a:spLocks noChangeArrowheads="1"/>
          </p:cNvSpPr>
          <p:nvPr userDrawn="1"/>
        </p:nvSpPr>
        <p:spPr bwMode="auto">
          <a:xfrm>
            <a:off x="5450693" y="2728995"/>
            <a:ext cx="514496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 rot="10800000">
            <a:off x="2718332" y="2062548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rot="10800000">
            <a:off x="2031770" y="2985486"/>
            <a:ext cx="1124712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rot="10800000">
            <a:off x="2718332" y="3908424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 userDrawn="1"/>
        </p:nvSpPr>
        <p:spPr bwMode="auto">
          <a:xfrm>
            <a:off x="1514475" y="1158875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 bwMode="auto">
          <a:xfrm>
            <a:off x="1514475" y="4505325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 bwMode="auto">
          <a:xfrm rot="5400000">
            <a:off x="74284" y="2829242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5"/>
          </p:nvPr>
        </p:nvSpPr>
        <p:spPr>
          <a:xfrm>
            <a:off x="3714161" y="2717604"/>
            <a:ext cx="1715678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7"/>
          </p:nvPr>
        </p:nvSpPr>
        <p:spPr>
          <a:xfrm>
            <a:off x="3797300" y="248822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8" hasCustomPrompt="1"/>
          </p:nvPr>
        </p:nvSpPr>
        <p:spPr>
          <a:xfrm>
            <a:off x="3714497" y="1915419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3239209" y="2839054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3714497" y="3761472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5035802" y="1915419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42" hasCustomPrompt="1"/>
          </p:nvPr>
        </p:nvSpPr>
        <p:spPr>
          <a:xfrm>
            <a:off x="5511091" y="2839054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035802" y="3761472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44"/>
          </p:nvPr>
        </p:nvSpPr>
        <p:spPr>
          <a:xfrm>
            <a:off x="1562100" y="1219648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45"/>
          </p:nvPr>
        </p:nvSpPr>
        <p:spPr>
          <a:xfrm>
            <a:off x="1562100" y="4566098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46"/>
          </p:nvPr>
        </p:nvSpPr>
        <p:spPr>
          <a:xfrm rot="16200000">
            <a:off x="121910" y="2890015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 rot="10800000">
            <a:off x="5481636" y="2062548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10800000">
            <a:off x="5956935" y="2985486"/>
            <a:ext cx="1124712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10800000">
            <a:off x="5486398" y="3908424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 userDrawn="1"/>
        </p:nvSpPr>
        <p:spPr bwMode="auto">
          <a:xfrm>
            <a:off x="6267450" y="1158875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 bwMode="auto">
          <a:xfrm>
            <a:off x="6267450" y="4505325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 bwMode="auto">
          <a:xfrm rot="5400000">
            <a:off x="7711353" y="2829242"/>
            <a:ext cx="1352550" cy="3143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47"/>
          </p:nvPr>
        </p:nvSpPr>
        <p:spPr>
          <a:xfrm>
            <a:off x="6315075" y="1219648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48"/>
          </p:nvPr>
        </p:nvSpPr>
        <p:spPr>
          <a:xfrm>
            <a:off x="6315075" y="4566098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49"/>
          </p:nvPr>
        </p:nvSpPr>
        <p:spPr>
          <a:xfrm rot="5400000">
            <a:off x="7758979" y="2890015"/>
            <a:ext cx="12573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50" hasCustomPrompt="1"/>
          </p:nvPr>
        </p:nvSpPr>
        <p:spPr>
          <a:xfrm>
            <a:off x="1647822" y="1519239"/>
            <a:ext cx="1088136" cy="108813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51" hasCustomPrompt="1"/>
          </p:nvPr>
        </p:nvSpPr>
        <p:spPr>
          <a:xfrm>
            <a:off x="952498" y="2443163"/>
            <a:ext cx="1088136" cy="1088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52" hasCustomPrompt="1"/>
          </p:nvPr>
        </p:nvSpPr>
        <p:spPr>
          <a:xfrm>
            <a:off x="1647826" y="3367091"/>
            <a:ext cx="1088136" cy="1088136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6400796" y="1519239"/>
            <a:ext cx="1088136" cy="108813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7091363" y="2443163"/>
            <a:ext cx="1088136" cy="1088136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6400800" y="3367091"/>
            <a:ext cx="1088136" cy="1088136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500"/>
                            </p:stCondLst>
                            <p:childTnLst>
                              <p:par>
                                <p:cTn id="1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3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 animBg="1"/>
      <p:bldP spid="5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83" name="Arc 82"/>
          <p:cNvSpPr/>
          <p:nvPr userDrawn="1"/>
        </p:nvSpPr>
        <p:spPr>
          <a:xfrm flipH="1">
            <a:off x="1123950" y="1951820"/>
            <a:ext cx="2190750" cy="2190754"/>
          </a:xfrm>
          <a:prstGeom prst="arc">
            <a:avLst>
              <a:gd name="adj1" fmla="val 8340836"/>
              <a:gd name="adj2" fmla="val 1005333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Arc 86"/>
          <p:cNvSpPr/>
          <p:nvPr userDrawn="1"/>
        </p:nvSpPr>
        <p:spPr>
          <a:xfrm flipH="1">
            <a:off x="1123950" y="1951820"/>
            <a:ext cx="2190750" cy="2190754"/>
          </a:xfrm>
          <a:prstGeom prst="arc">
            <a:avLst>
              <a:gd name="adj1" fmla="val 14838961"/>
              <a:gd name="adj2" fmla="val 6766387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rc 87"/>
          <p:cNvSpPr/>
          <p:nvPr userDrawn="1"/>
        </p:nvSpPr>
        <p:spPr>
          <a:xfrm flipH="1">
            <a:off x="1123950" y="1951820"/>
            <a:ext cx="2190750" cy="2190754"/>
          </a:xfrm>
          <a:prstGeom prst="arc">
            <a:avLst>
              <a:gd name="adj1" fmla="val 11668510"/>
              <a:gd name="adj2" fmla="val 13280429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7"/>
          <p:cNvSpPr>
            <a:spLocks noChangeArrowheads="1"/>
          </p:cNvSpPr>
          <p:nvPr userDrawn="1"/>
        </p:nvSpPr>
        <p:spPr bwMode="auto">
          <a:xfrm>
            <a:off x="2622729" y="1852495"/>
            <a:ext cx="514496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Oval 11"/>
          <p:cNvSpPr>
            <a:spLocks noChangeArrowheads="1"/>
          </p:cNvSpPr>
          <p:nvPr userDrawn="1"/>
        </p:nvSpPr>
        <p:spPr bwMode="auto">
          <a:xfrm>
            <a:off x="2622729" y="3699765"/>
            <a:ext cx="514496" cy="5120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Oval 12"/>
          <p:cNvSpPr>
            <a:spLocks noChangeArrowheads="1"/>
          </p:cNvSpPr>
          <p:nvPr userDrawn="1"/>
        </p:nvSpPr>
        <p:spPr bwMode="auto">
          <a:xfrm>
            <a:off x="3098018" y="2776130"/>
            <a:ext cx="514496" cy="51449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35"/>
          </p:nvPr>
        </p:nvSpPr>
        <p:spPr>
          <a:xfrm>
            <a:off x="1361486" y="2764739"/>
            <a:ext cx="1715678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7"/>
          </p:nvPr>
        </p:nvSpPr>
        <p:spPr>
          <a:xfrm>
            <a:off x="1444625" y="2535355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2683127" y="1962554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101" name="Text Placeholder 3"/>
          <p:cNvSpPr>
            <a:spLocks noGrp="1"/>
          </p:cNvSpPr>
          <p:nvPr>
            <p:ph type="body" sz="half" idx="42" hasCustomPrompt="1"/>
          </p:nvPr>
        </p:nvSpPr>
        <p:spPr>
          <a:xfrm>
            <a:off x="3158416" y="2886189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2683127" y="3808607"/>
            <a:ext cx="393700" cy="2943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Num</a:t>
            </a:r>
          </a:p>
        </p:txBody>
      </p:sp>
      <p:cxnSp>
        <p:nvCxnSpPr>
          <p:cNvPr id="103" name="Straight Connector 102"/>
          <p:cNvCxnSpPr/>
          <p:nvPr userDrawn="1"/>
        </p:nvCxnSpPr>
        <p:spPr>
          <a:xfrm rot="10800000">
            <a:off x="3132934" y="2109683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 userDrawn="1"/>
        </p:nvCxnSpPr>
        <p:spPr>
          <a:xfrm rot="10800000">
            <a:off x="3604260" y="3032621"/>
            <a:ext cx="1124712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 userDrawn="1"/>
        </p:nvCxnSpPr>
        <p:spPr>
          <a:xfrm rot="10800000">
            <a:off x="3132934" y="3955559"/>
            <a:ext cx="914400" cy="122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048121" y="1566374"/>
            <a:ext cx="1088136" cy="108813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3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4738688" y="2490298"/>
            <a:ext cx="1088136" cy="108813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4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4048125" y="3414226"/>
            <a:ext cx="1088136" cy="1088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wrap="none" tIns="0" bIns="91440" anchor="b"/>
          <a:lstStyle>
            <a:lvl1pPr algn="ctr" rtl="0">
              <a:buNone/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5" name="Text Placeholder 3"/>
          <p:cNvSpPr>
            <a:spLocks noGrp="1"/>
          </p:cNvSpPr>
          <p:nvPr>
            <p:ph type="body" sz="half" idx="56"/>
          </p:nvPr>
        </p:nvSpPr>
        <p:spPr>
          <a:xfrm>
            <a:off x="5393375" y="1796756"/>
            <a:ext cx="2121408" cy="5744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6" name="Text Placeholder 3"/>
          <p:cNvSpPr>
            <a:spLocks noGrp="1"/>
          </p:cNvSpPr>
          <p:nvPr>
            <p:ph type="body" sz="half" idx="57"/>
          </p:nvPr>
        </p:nvSpPr>
        <p:spPr>
          <a:xfrm>
            <a:off x="5391150" y="1548910"/>
            <a:ext cx="135410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17" name="Text Placeholder 3"/>
          <p:cNvSpPr>
            <a:spLocks noGrp="1"/>
          </p:cNvSpPr>
          <p:nvPr>
            <p:ph type="body" sz="half" idx="58"/>
          </p:nvPr>
        </p:nvSpPr>
        <p:spPr>
          <a:xfrm>
            <a:off x="6076950" y="2818910"/>
            <a:ext cx="2121408" cy="5744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 Placeholder 3"/>
          <p:cNvSpPr>
            <a:spLocks noGrp="1"/>
          </p:cNvSpPr>
          <p:nvPr>
            <p:ph type="body" sz="half" idx="59"/>
          </p:nvPr>
        </p:nvSpPr>
        <p:spPr>
          <a:xfrm>
            <a:off x="6074725" y="2571064"/>
            <a:ext cx="135410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21" name="Text Placeholder 3"/>
          <p:cNvSpPr>
            <a:spLocks noGrp="1"/>
          </p:cNvSpPr>
          <p:nvPr>
            <p:ph type="body" sz="half" idx="60"/>
          </p:nvPr>
        </p:nvSpPr>
        <p:spPr>
          <a:xfrm>
            <a:off x="5393375" y="3943056"/>
            <a:ext cx="2121408" cy="5744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 Placeholder 3"/>
          <p:cNvSpPr>
            <a:spLocks noGrp="1"/>
          </p:cNvSpPr>
          <p:nvPr>
            <p:ph type="body" sz="half" idx="61"/>
          </p:nvPr>
        </p:nvSpPr>
        <p:spPr>
          <a:xfrm>
            <a:off x="5391150" y="3695210"/>
            <a:ext cx="135410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92" grpId="0" animBg="1"/>
      <p:bldP spid="93" grpId="0" animBg="1"/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animBg="1"/>
      <p:bldP spid="113" grpId="0" animBg="1"/>
      <p:bldP spid="114" grpId="0" animBg="1"/>
      <p:bldP spid="1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705637" y="1519936"/>
            <a:ext cx="1693164" cy="1693164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7"/>
          </p:nvPr>
        </p:nvSpPr>
        <p:spPr>
          <a:xfrm>
            <a:off x="752119" y="3670143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50"/>
          </p:nvPr>
        </p:nvSpPr>
        <p:spPr>
          <a:xfrm>
            <a:off x="637819" y="3899527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1"/>
          </p:nvPr>
        </p:nvSpPr>
        <p:spPr>
          <a:xfrm>
            <a:off x="752119" y="34436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2716273" y="1519936"/>
            <a:ext cx="1693164" cy="1693164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55"/>
          </p:nvPr>
        </p:nvSpPr>
        <p:spPr>
          <a:xfrm>
            <a:off x="2762755" y="3670143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56"/>
          </p:nvPr>
        </p:nvSpPr>
        <p:spPr>
          <a:xfrm>
            <a:off x="2648455" y="3899527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57"/>
          </p:nvPr>
        </p:nvSpPr>
        <p:spPr>
          <a:xfrm>
            <a:off x="2762755" y="34436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4726909" y="1519936"/>
            <a:ext cx="1693164" cy="1693164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59"/>
          </p:nvPr>
        </p:nvSpPr>
        <p:spPr>
          <a:xfrm>
            <a:off x="4773391" y="3670143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60"/>
          </p:nvPr>
        </p:nvSpPr>
        <p:spPr>
          <a:xfrm>
            <a:off x="4659091" y="3899527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61"/>
          </p:nvPr>
        </p:nvSpPr>
        <p:spPr>
          <a:xfrm>
            <a:off x="4773391" y="34436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6737546" y="1519936"/>
            <a:ext cx="1693164" cy="1693164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63"/>
          </p:nvPr>
        </p:nvSpPr>
        <p:spPr>
          <a:xfrm>
            <a:off x="6784028" y="3670143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64"/>
          </p:nvPr>
        </p:nvSpPr>
        <p:spPr>
          <a:xfrm>
            <a:off x="6669728" y="3899527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65"/>
          </p:nvPr>
        </p:nvSpPr>
        <p:spPr>
          <a:xfrm>
            <a:off x="6784028" y="34436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4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3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7" name="Text Placeholder 3"/>
          <p:cNvSpPr>
            <a:spLocks noGrp="1"/>
          </p:cNvSpPr>
          <p:nvPr userDrawn="1">
            <p:ph type="body" sz="half" idx="51"/>
          </p:nvPr>
        </p:nvSpPr>
        <p:spPr>
          <a:xfrm>
            <a:off x="923925" y="14292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18" name="Text Placeholder 3"/>
          <p:cNvSpPr>
            <a:spLocks noGrp="1"/>
          </p:cNvSpPr>
          <p:nvPr userDrawn="1">
            <p:ph type="body" sz="half" idx="57"/>
          </p:nvPr>
        </p:nvSpPr>
        <p:spPr>
          <a:xfrm>
            <a:off x="6610350" y="1429240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2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2797918" y="1236708"/>
            <a:ext cx="1693164" cy="1693164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3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4652918" y="1236708"/>
            <a:ext cx="1693164" cy="1693164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8" name="Text Placeholder 3"/>
          <p:cNvSpPr>
            <a:spLocks noGrp="1"/>
          </p:cNvSpPr>
          <p:nvPr>
            <p:ph type="body" sz="half" idx="59"/>
          </p:nvPr>
        </p:nvSpPr>
        <p:spPr>
          <a:xfrm>
            <a:off x="923925" y="3288647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99" name="Text Placeholder 3"/>
          <p:cNvSpPr>
            <a:spLocks noGrp="1"/>
          </p:cNvSpPr>
          <p:nvPr>
            <p:ph type="body" sz="half" idx="60"/>
          </p:nvPr>
        </p:nvSpPr>
        <p:spPr>
          <a:xfrm>
            <a:off x="6610350" y="3288647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00" name="Picture Placeholder 7"/>
          <p:cNvSpPr>
            <a:spLocks noGrp="1"/>
          </p:cNvSpPr>
          <p:nvPr>
            <p:ph type="pic" sz="quarter" idx="61" hasCustomPrompt="1"/>
          </p:nvPr>
        </p:nvSpPr>
        <p:spPr>
          <a:xfrm>
            <a:off x="2797918" y="3096115"/>
            <a:ext cx="1693164" cy="1693164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1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4652918" y="3096115"/>
            <a:ext cx="1693164" cy="1693164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2837468" y="1243422"/>
            <a:ext cx="1606620" cy="1606620"/>
          </a:xfrm>
          <a:prstGeom prst="diamond">
            <a:avLst/>
          </a:prstGeom>
          <a:ln w="69850" cap="flat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4697626" y="1243422"/>
            <a:ext cx="1606620" cy="1606620"/>
          </a:xfrm>
          <a:prstGeom prst="diamond">
            <a:avLst/>
          </a:prstGeom>
          <a:ln w="69850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2837468" y="3135722"/>
            <a:ext cx="1606620" cy="1606620"/>
          </a:xfrm>
          <a:prstGeom prst="diamond">
            <a:avLst/>
          </a:prstGeom>
          <a:ln w="69850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4697626" y="3135722"/>
            <a:ext cx="1606620" cy="1606620"/>
          </a:xfrm>
          <a:prstGeom prst="diamond">
            <a:avLst/>
          </a:prstGeom>
          <a:ln w="69850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50"/>
          </p:nvPr>
        </p:nvSpPr>
        <p:spPr>
          <a:xfrm>
            <a:off x="809465" y="1601043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51"/>
          </p:nvPr>
        </p:nvSpPr>
        <p:spPr>
          <a:xfrm>
            <a:off x="1038065" y="1381295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58"/>
          </p:nvPr>
        </p:nvSpPr>
        <p:spPr>
          <a:xfrm>
            <a:off x="809465" y="3506043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59"/>
          </p:nvPr>
        </p:nvSpPr>
        <p:spPr>
          <a:xfrm>
            <a:off x="1038065" y="3286295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61"/>
          </p:nvPr>
        </p:nvSpPr>
        <p:spPr>
          <a:xfrm>
            <a:off x="6508554" y="1601043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62"/>
          </p:nvPr>
        </p:nvSpPr>
        <p:spPr>
          <a:xfrm>
            <a:off x="6508554" y="1381295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64"/>
          </p:nvPr>
        </p:nvSpPr>
        <p:spPr>
          <a:xfrm>
            <a:off x="6508554" y="3506043"/>
            <a:ext cx="1828800" cy="8595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65"/>
          </p:nvPr>
        </p:nvSpPr>
        <p:spPr>
          <a:xfrm>
            <a:off x="6508554" y="3286295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61"/>
          </p:nvPr>
        </p:nvSpPr>
        <p:spPr>
          <a:xfrm>
            <a:off x="1866900" y="1753247"/>
            <a:ext cx="1426464" cy="62230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62"/>
          </p:nvPr>
        </p:nvSpPr>
        <p:spPr>
          <a:xfrm>
            <a:off x="1866900" y="1533499"/>
            <a:ext cx="1426464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63" hasCustomPrompt="1"/>
          </p:nvPr>
        </p:nvSpPr>
        <p:spPr>
          <a:xfrm>
            <a:off x="583092" y="3295130"/>
            <a:ext cx="1163158" cy="1163158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9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64" hasCustomPrompt="1"/>
          </p:nvPr>
        </p:nvSpPr>
        <p:spPr>
          <a:xfrm>
            <a:off x="3314146" y="3295130"/>
            <a:ext cx="1163158" cy="1163158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9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65" hasCustomPrompt="1"/>
          </p:nvPr>
        </p:nvSpPr>
        <p:spPr>
          <a:xfrm>
            <a:off x="6045200" y="3295130"/>
            <a:ext cx="1163158" cy="1163158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9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66" hasCustomPrompt="1"/>
          </p:nvPr>
        </p:nvSpPr>
        <p:spPr>
          <a:xfrm>
            <a:off x="583092" y="1391238"/>
            <a:ext cx="1163158" cy="1163158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9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67"/>
          </p:nvPr>
        </p:nvSpPr>
        <p:spPr>
          <a:xfrm>
            <a:off x="1898062" y="3695504"/>
            <a:ext cx="1426464" cy="6217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68"/>
          </p:nvPr>
        </p:nvSpPr>
        <p:spPr>
          <a:xfrm>
            <a:off x="1898062" y="3475756"/>
            <a:ext cx="1426464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69"/>
          </p:nvPr>
        </p:nvSpPr>
        <p:spPr>
          <a:xfrm>
            <a:off x="4615862" y="3695504"/>
            <a:ext cx="1426464" cy="6217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70"/>
          </p:nvPr>
        </p:nvSpPr>
        <p:spPr>
          <a:xfrm>
            <a:off x="4615862" y="3475756"/>
            <a:ext cx="1426464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71"/>
          </p:nvPr>
        </p:nvSpPr>
        <p:spPr>
          <a:xfrm>
            <a:off x="7371762" y="3695504"/>
            <a:ext cx="1426464" cy="6217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72"/>
          </p:nvPr>
        </p:nvSpPr>
        <p:spPr>
          <a:xfrm>
            <a:off x="7371762" y="3475756"/>
            <a:ext cx="1426464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cxnSp>
        <p:nvCxnSpPr>
          <p:cNvPr id="44" name="Straight Connector 43"/>
          <p:cNvCxnSpPr/>
          <p:nvPr userDrawn="1"/>
        </p:nvCxnSpPr>
        <p:spPr>
          <a:xfrm flipV="1">
            <a:off x="1165465" y="2953338"/>
            <a:ext cx="269748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 rot="5400000">
            <a:off x="3743325" y="3104944"/>
            <a:ext cx="304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 userDrawn="1"/>
        </p:nvGrpSpPr>
        <p:grpSpPr>
          <a:xfrm>
            <a:off x="1163877" y="2648538"/>
            <a:ext cx="1588" cy="609600"/>
            <a:chOff x="1163877" y="2705100"/>
            <a:chExt cx="1588" cy="609600"/>
          </a:xfrm>
        </p:grpSpPr>
        <p:cxnSp>
          <p:nvCxnSpPr>
            <p:cNvPr id="56" name="Straight Connector 55"/>
            <p:cNvCxnSpPr/>
            <p:nvPr userDrawn="1"/>
          </p:nvCxnSpPr>
          <p:spPr>
            <a:xfrm rot="5400000">
              <a:off x="1012271" y="3161506"/>
              <a:ext cx="3048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rot="5400000">
              <a:off x="1012271" y="2856706"/>
              <a:ext cx="3048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 userDrawn="1"/>
        </p:nvCxnSpPr>
        <p:spPr>
          <a:xfrm flipV="1">
            <a:off x="3899934" y="2953338"/>
            <a:ext cx="269748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 rot="5400000">
            <a:off x="6477794" y="3104944"/>
            <a:ext cx="304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32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3754438" y="2641600"/>
            <a:ext cx="1635124" cy="1635124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txBody>
          <a:bodyPr wrap="none" tIns="0" bIns="274320" anchor="b"/>
          <a:lstStyle>
            <a:lvl1pPr algn="ctr" rtl="0">
              <a:buNone/>
              <a:defRPr sz="10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2781300"/>
          </a:xfrm>
          <a:prstGeom prst="rect">
            <a:avLst/>
          </a:prstGeom>
          <a:ln w="3175">
            <a:noFill/>
          </a:ln>
        </p:spPr>
        <p:txBody>
          <a:bodyPr wrap="none" tIns="0" bIns="100584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36"/>
          </p:nvPr>
        </p:nvSpPr>
        <p:spPr>
          <a:xfrm>
            <a:off x="875408" y="3425386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37"/>
          </p:nvPr>
        </p:nvSpPr>
        <p:spPr>
          <a:xfrm flipH="1">
            <a:off x="875408" y="3687889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1108" y="3661512"/>
            <a:ext cx="1828800" cy="15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half" idx="41"/>
          </p:nvPr>
        </p:nvSpPr>
        <p:spPr>
          <a:xfrm>
            <a:off x="761108" y="3937005"/>
            <a:ext cx="1828800" cy="51728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665034" y="1272619"/>
            <a:ext cx="2020948" cy="2020948"/>
          </a:xfrm>
          <a:prstGeom prst="roundRect">
            <a:avLst>
              <a:gd name="adj" fmla="val 12935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1163608" y="4493849"/>
            <a:ext cx="1023800" cy="298690"/>
            <a:chOff x="3733800" y="3067050"/>
            <a:chExt cx="1504430" cy="4389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267200" y="3067050"/>
              <a:ext cx="438912" cy="43891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79"/>
                </a:cxn>
                <a:cxn ang="0">
                  <a:pos x="79" y="159"/>
                </a:cxn>
                <a:cxn ang="0">
                  <a:pos x="159" y="79"/>
                </a:cxn>
                <a:cxn ang="0">
                  <a:pos x="79" y="0"/>
                </a:cxn>
                <a:cxn ang="0">
                  <a:pos x="115" y="61"/>
                </a:cxn>
                <a:cxn ang="0">
                  <a:pos x="115" y="64"/>
                </a:cxn>
                <a:cxn ang="0">
                  <a:pos x="63" y="116"/>
                </a:cxn>
                <a:cxn ang="0">
                  <a:pos x="35" y="107"/>
                </a:cxn>
                <a:cxn ang="0">
                  <a:pos x="39" y="108"/>
                </a:cxn>
                <a:cxn ang="0">
                  <a:pos x="62" y="100"/>
                </a:cxn>
                <a:cxn ang="0">
                  <a:pos x="45" y="87"/>
                </a:cxn>
                <a:cxn ang="0">
                  <a:pos x="48" y="87"/>
                </a:cxn>
                <a:cxn ang="0">
                  <a:pos x="53" y="87"/>
                </a:cxn>
                <a:cxn ang="0">
                  <a:pos x="38" y="69"/>
                </a:cxn>
                <a:cxn ang="0">
                  <a:pos x="38" y="69"/>
                </a:cxn>
                <a:cxn ang="0">
                  <a:pos x="47" y="71"/>
                </a:cxn>
                <a:cxn ang="0">
                  <a:pos x="39" y="56"/>
                </a:cxn>
                <a:cxn ang="0">
                  <a:pos x="41" y="47"/>
                </a:cxn>
                <a:cxn ang="0">
                  <a:pos x="79" y="66"/>
                </a:cxn>
                <a:cxn ang="0">
                  <a:pos x="78" y="62"/>
                </a:cxn>
                <a:cxn ang="0">
                  <a:pos x="97" y="43"/>
                </a:cxn>
                <a:cxn ang="0">
                  <a:pos x="110" y="49"/>
                </a:cxn>
                <a:cxn ang="0">
                  <a:pos x="122" y="45"/>
                </a:cxn>
                <a:cxn ang="0">
                  <a:pos x="114" y="55"/>
                </a:cxn>
                <a:cxn ang="0">
                  <a:pos x="124" y="52"/>
                </a:cxn>
                <a:cxn ang="0">
                  <a:pos x="115" y="61"/>
                </a:cxn>
                <a:cxn ang="0">
                  <a:pos x="115" y="61"/>
                </a:cxn>
                <a:cxn ang="0">
                  <a:pos x="115" y="61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36"/>
                    <a:pt x="123" y="0"/>
                    <a:pt x="79" y="0"/>
                  </a:cubicBezTo>
                  <a:close/>
                  <a:moveTo>
                    <a:pt x="115" y="61"/>
                  </a:moveTo>
                  <a:cubicBezTo>
                    <a:pt x="115" y="62"/>
                    <a:pt x="115" y="63"/>
                    <a:pt x="115" y="64"/>
                  </a:cubicBezTo>
                  <a:cubicBezTo>
                    <a:pt x="115" y="88"/>
                    <a:pt x="97" y="116"/>
                    <a:pt x="63" y="116"/>
                  </a:cubicBezTo>
                  <a:cubicBezTo>
                    <a:pt x="53" y="116"/>
                    <a:pt x="43" y="113"/>
                    <a:pt x="35" y="107"/>
                  </a:cubicBezTo>
                  <a:cubicBezTo>
                    <a:pt x="36" y="108"/>
                    <a:pt x="38" y="108"/>
                    <a:pt x="39" y="108"/>
                  </a:cubicBezTo>
                  <a:cubicBezTo>
                    <a:pt x="48" y="108"/>
                    <a:pt x="56" y="105"/>
                    <a:pt x="62" y="100"/>
                  </a:cubicBezTo>
                  <a:cubicBezTo>
                    <a:pt x="54" y="100"/>
                    <a:pt x="47" y="94"/>
                    <a:pt x="45" y="87"/>
                  </a:cubicBezTo>
                  <a:cubicBezTo>
                    <a:pt x="46" y="87"/>
                    <a:pt x="47" y="87"/>
                    <a:pt x="48" y="87"/>
                  </a:cubicBezTo>
                  <a:cubicBezTo>
                    <a:pt x="50" y="87"/>
                    <a:pt x="52" y="87"/>
                    <a:pt x="53" y="87"/>
                  </a:cubicBezTo>
                  <a:cubicBezTo>
                    <a:pt x="45" y="85"/>
                    <a:pt x="38" y="78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1" y="70"/>
                    <a:pt x="44" y="71"/>
                    <a:pt x="47" y="71"/>
                  </a:cubicBezTo>
                  <a:cubicBezTo>
                    <a:pt x="42" y="68"/>
                    <a:pt x="39" y="62"/>
                    <a:pt x="39" y="56"/>
                  </a:cubicBezTo>
                  <a:cubicBezTo>
                    <a:pt x="39" y="52"/>
                    <a:pt x="40" y="49"/>
                    <a:pt x="41" y="47"/>
                  </a:cubicBezTo>
                  <a:cubicBezTo>
                    <a:pt x="50" y="58"/>
                    <a:pt x="64" y="65"/>
                    <a:pt x="79" y="66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8" y="51"/>
                    <a:pt x="86" y="43"/>
                    <a:pt x="97" y="43"/>
                  </a:cubicBezTo>
                  <a:cubicBezTo>
                    <a:pt x="102" y="43"/>
                    <a:pt x="107" y="45"/>
                    <a:pt x="110" y="49"/>
                  </a:cubicBezTo>
                  <a:cubicBezTo>
                    <a:pt x="114" y="48"/>
                    <a:pt x="118" y="47"/>
                    <a:pt x="122" y="45"/>
                  </a:cubicBezTo>
                  <a:cubicBezTo>
                    <a:pt x="120" y="49"/>
                    <a:pt x="117" y="52"/>
                    <a:pt x="114" y="55"/>
                  </a:cubicBezTo>
                  <a:cubicBezTo>
                    <a:pt x="117" y="54"/>
                    <a:pt x="121" y="53"/>
                    <a:pt x="124" y="52"/>
                  </a:cubicBezTo>
                  <a:cubicBezTo>
                    <a:pt x="122" y="55"/>
                    <a:pt x="118" y="59"/>
                    <a:pt x="115" y="61"/>
                  </a:cubicBezTo>
                  <a:close/>
                  <a:moveTo>
                    <a:pt x="115" y="61"/>
                  </a:moveTo>
                  <a:cubicBezTo>
                    <a:pt x="115" y="61"/>
                    <a:pt x="115" y="61"/>
                    <a:pt x="115" y="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6"/>
            <p:cNvSpPr>
              <a:spLocks noEditPoints="1"/>
            </p:cNvSpPr>
            <p:nvPr/>
          </p:nvSpPr>
          <p:spPr bwMode="auto">
            <a:xfrm>
              <a:off x="3733800" y="3067050"/>
              <a:ext cx="438912" cy="43891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79"/>
                </a:cxn>
                <a:cxn ang="0">
                  <a:pos x="79" y="159"/>
                </a:cxn>
                <a:cxn ang="0">
                  <a:pos x="159" y="79"/>
                </a:cxn>
                <a:cxn ang="0">
                  <a:pos x="79" y="0"/>
                </a:cxn>
                <a:cxn ang="0">
                  <a:pos x="99" y="82"/>
                </a:cxn>
                <a:cxn ang="0">
                  <a:pos x="86" y="82"/>
                </a:cxn>
                <a:cxn ang="0">
                  <a:pos x="86" y="128"/>
                </a:cxn>
                <a:cxn ang="0">
                  <a:pos x="67" y="128"/>
                </a:cxn>
                <a:cxn ang="0">
                  <a:pos x="67" y="82"/>
                </a:cxn>
                <a:cxn ang="0">
                  <a:pos x="58" y="82"/>
                </a:cxn>
                <a:cxn ang="0">
                  <a:pos x="58" y="66"/>
                </a:cxn>
                <a:cxn ang="0">
                  <a:pos x="67" y="66"/>
                </a:cxn>
                <a:cxn ang="0">
                  <a:pos x="67" y="55"/>
                </a:cxn>
                <a:cxn ang="0">
                  <a:pos x="86" y="36"/>
                </a:cxn>
                <a:cxn ang="0">
                  <a:pos x="101" y="36"/>
                </a:cxn>
                <a:cxn ang="0">
                  <a:pos x="101" y="52"/>
                </a:cxn>
                <a:cxn ang="0">
                  <a:pos x="90" y="52"/>
                </a:cxn>
                <a:cxn ang="0">
                  <a:pos x="86" y="56"/>
                </a:cxn>
                <a:cxn ang="0">
                  <a:pos x="86" y="66"/>
                </a:cxn>
                <a:cxn ang="0">
                  <a:pos x="101" y="66"/>
                </a:cxn>
                <a:cxn ang="0">
                  <a:pos x="99" y="82"/>
                </a:cxn>
                <a:cxn ang="0">
                  <a:pos x="99" y="82"/>
                </a:cxn>
                <a:cxn ang="0">
                  <a:pos x="99" y="82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36"/>
                    <a:pt x="123" y="0"/>
                    <a:pt x="79" y="0"/>
                  </a:cubicBezTo>
                  <a:close/>
                  <a:moveTo>
                    <a:pt x="99" y="82"/>
                  </a:moveTo>
                  <a:cubicBezTo>
                    <a:pt x="86" y="82"/>
                    <a:pt x="86" y="82"/>
                    <a:pt x="86" y="82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48"/>
                    <a:pt x="71" y="36"/>
                    <a:pt x="86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9" y="52"/>
                    <a:pt x="86" y="53"/>
                    <a:pt x="86" y="5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1" y="66"/>
                    <a:pt x="101" y="66"/>
                    <a:pt x="101" y="66"/>
                  </a:cubicBezTo>
                  <a:lnTo>
                    <a:pt x="99" y="82"/>
                  </a:lnTo>
                  <a:close/>
                  <a:moveTo>
                    <a:pt x="99" y="82"/>
                  </a:moveTo>
                  <a:cubicBezTo>
                    <a:pt x="99" y="82"/>
                    <a:pt x="99" y="82"/>
                    <a:pt x="99" y="8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39"/>
            <p:cNvGrpSpPr/>
            <p:nvPr userDrawn="1"/>
          </p:nvGrpSpPr>
          <p:grpSpPr>
            <a:xfrm>
              <a:off x="4800612" y="3067691"/>
              <a:ext cx="437632" cy="437630"/>
              <a:chOff x="3736975" y="1812925"/>
              <a:chExt cx="608013" cy="608013"/>
            </a:xfrm>
            <a:grpFill/>
          </p:grpSpPr>
          <p:sp>
            <p:nvSpPr>
              <p:cNvPr id="18" name="Freeform 19"/>
              <p:cNvSpPr>
                <a:spLocks noEditPoints="1"/>
              </p:cNvSpPr>
              <p:nvPr/>
            </p:nvSpPr>
            <p:spPr bwMode="auto">
              <a:xfrm>
                <a:off x="4005263" y="2073275"/>
                <a:ext cx="149225" cy="15398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7"/>
                  </a:cxn>
                  <a:cxn ang="0">
                    <a:pos x="12" y="1"/>
                  </a:cxn>
                  <a:cxn ang="0">
                    <a:pos x="0" y="1"/>
                  </a:cxn>
                  <a:cxn ang="0">
                    <a:pos x="0" y="40"/>
                  </a:cxn>
                  <a:cxn ang="0">
                    <a:pos x="12" y="40"/>
                  </a:cxn>
                  <a:cxn ang="0">
                    <a:pos x="12" y="18"/>
                  </a:cxn>
                  <a:cxn ang="0">
                    <a:pos x="13" y="15"/>
                  </a:cxn>
                  <a:cxn ang="0">
                    <a:pos x="19" y="10"/>
                  </a:cxn>
                  <a:cxn ang="0">
                    <a:pos x="26" y="19"/>
                  </a:cxn>
                  <a:cxn ang="0">
                    <a:pos x="26" y="40"/>
                  </a:cxn>
                  <a:cxn ang="0">
                    <a:pos x="39" y="40"/>
                  </a:cxn>
                  <a:cxn ang="0">
                    <a:pos x="39" y="17"/>
                  </a:cxn>
                  <a:cxn ang="0">
                    <a:pos x="24" y="0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2" y="7"/>
                  </a:cxn>
                </a:cxnLst>
                <a:rect l="0" t="0" r="r" b="b"/>
                <a:pathLst>
                  <a:path w="39" h="40">
                    <a:moveTo>
                      <a:pt x="24" y="0"/>
                    </a:moveTo>
                    <a:cubicBezTo>
                      <a:pt x="17" y="0"/>
                      <a:pt x="14" y="4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40"/>
                      <a:pt x="0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6"/>
                      <a:pt x="13" y="15"/>
                    </a:cubicBezTo>
                    <a:cubicBezTo>
                      <a:pt x="14" y="13"/>
                      <a:pt x="16" y="10"/>
                      <a:pt x="19" y="10"/>
                    </a:cubicBezTo>
                    <a:cubicBezTo>
                      <a:pt x="24" y="10"/>
                      <a:pt x="26" y="14"/>
                      <a:pt x="26" y="19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6"/>
                      <a:pt x="32" y="0"/>
                      <a:pt x="24" y="0"/>
                    </a:cubicBezTo>
                    <a:close/>
                    <a:moveTo>
                      <a:pt x="1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lose/>
                    <a:moveTo>
                      <a:pt x="12" y="7"/>
                    </a:moveTo>
                    <a:cubicBezTo>
                      <a:pt x="12" y="7"/>
                      <a:pt x="12" y="7"/>
                      <a:pt x="12" y="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3929063" y="2078038"/>
                <a:ext cx="46038" cy="149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/>
            </p:nvSpPr>
            <p:spPr bwMode="auto">
              <a:xfrm>
                <a:off x="3736975" y="1812925"/>
                <a:ext cx="608013" cy="6080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79"/>
                  </a:cxn>
                  <a:cxn ang="0">
                    <a:pos x="79" y="159"/>
                  </a:cxn>
                  <a:cxn ang="0">
                    <a:pos x="159" y="79"/>
                  </a:cxn>
                  <a:cxn ang="0">
                    <a:pos x="79" y="0"/>
                  </a:cxn>
                  <a:cxn ang="0">
                    <a:pos x="122" y="115"/>
                  </a:cxn>
                  <a:cxn ang="0">
                    <a:pos x="115" y="121"/>
                  </a:cxn>
                  <a:cxn ang="0">
                    <a:pos x="43" y="121"/>
                  </a:cxn>
                  <a:cxn ang="0">
                    <a:pos x="37" y="115"/>
                  </a:cxn>
                  <a:cxn ang="0">
                    <a:pos x="37" y="42"/>
                  </a:cxn>
                  <a:cxn ang="0">
                    <a:pos x="43" y="36"/>
                  </a:cxn>
                  <a:cxn ang="0">
                    <a:pos x="115" y="36"/>
                  </a:cxn>
                  <a:cxn ang="0">
                    <a:pos x="122" y="42"/>
                  </a:cxn>
                  <a:cxn ang="0">
                    <a:pos x="122" y="115"/>
                  </a:cxn>
                  <a:cxn ang="0">
                    <a:pos x="122" y="115"/>
                  </a:cxn>
                  <a:cxn ang="0">
                    <a:pos x="122" y="115"/>
                  </a:cxn>
                </a:cxnLst>
                <a:rect l="0" t="0" r="r" b="b"/>
                <a:pathLst>
                  <a:path w="159" h="159">
                    <a:moveTo>
                      <a:pt x="79" y="0"/>
                    </a:moveTo>
                    <a:cubicBezTo>
                      <a:pt x="36" y="0"/>
                      <a:pt x="0" y="36"/>
                      <a:pt x="0" y="79"/>
                    </a:cubicBezTo>
                    <a:cubicBezTo>
                      <a:pt x="0" y="123"/>
                      <a:pt x="36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36"/>
                      <a:pt x="123" y="0"/>
                      <a:pt x="79" y="0"/>
                    </a:cubicBezTo>
                    <a:close/>
                    <a:moveTo>
                      <a:pt x="122" y="115"/>
                    </a:moveTo>
                    <a:cubicBezTo>
                      <a:pt x="122" y="119"/>
                      <a:pt x="119" y="121"/>
                      <a:pt x="115" y="121"/>
                    </a:cubicBezTo>
                    <a:cubicBezTo>
                      <a:pt x="43" y="121"/>
                      <a:pt x="43" y="121"/>
                      <a:pt x="43" y="121"/>
                    </a:cubicBezTo>
                    <a:cubicBezTo>
                      <a:pt x="40" y="121"/>
                      <a:pt x="37" y="119"/>
                      <a:pt x="37" y="115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7" y="39"/>
                      <a:pt x="40" y="36"/>
                      <a:pt x="43" y="36"/>
                    </a:cubicBezTo>
                    <a:cubicBezTo>
                      <a:pt x="115" y="36"/>
                      <a:pt x="115" y="36"/>
                      <a:pt x="115" y="36"/>
                    </a:cubicBezTo>
                    <a:cubicBezTo>
                      <a:pt x="119" y="36"/>
                      <a:pt x="122" y="39"/>
                      <a:pt x="122" y="42"/>
                    </a:cubicBezTo>
                    <a:lnTo>
                      <a:pt x="122" y="115"/>
                    </a:lnTo>
                    <a:close/>
                    <a:moveTo>
                      <a:pt x="122" y="115"/>
                    </a:moveTo>
                    <a:cubicBezTo>
                      <a:pt x="122" y="115"/>
                      <a:pt x="122" y="115"/>
                      <a:pt x="122" y="1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 noEditPoints="1"/>
              </p:cNvSpPr>
              <p:nvPr/>
            </p:nvSpPr>
            <p:spPr bwMode="auto">
              <a:xfrm>
                <a:off x="3924300" y="2005013"/>
                <a:ext cx="53975" cy="5397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7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14" y="7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2" y="14"/>
                      <a:pt x="14" y="11"/>
                      <a:pt x="14" y="7"/>
                    </a:cubicBezTo>
                    <a:cubicBezTo>
                      <a:pt x="14" y="3"/>
                      <a:pt x="12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36"/>
          </p:nvPr>
        </p:nvSpPr>
        <p:spPr>
          <a:xfrm>
            <a:off x="3771900" y="3676211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37"/>
          </p:nvPr>
        </p:nvSpPr>
        <p:spPr>
          <a:xfrm flipH="1">
            <a:off x="3771900" y="3938714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57600" y="3912337"/>
            <a:ext cx="1828800" cy="15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half" idx="41"/>
          </p:nvPr>
        </p:nvSpPr>
        <p:spPr>
          <a:xfrm>
            <a:off x="3657600" y="4187830"/>
            <a:ext cx="1828800" cy="51728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3561526" y="1523444"/>
            <a:ext cx="2020948" cy="2020948"/>
          </a:xfrm>
          <a:prstGeom prst="ellips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36"/>
          </p:nvPr>
        </p:nvSpPr>
        <p:spPr>
          <a:xfrm>
            <a:off x="1161894" y="3800036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37"/>
          </p:nvPr>
        </p:nvSpPr>
        <p:spPr>
          <a:xfrm flipH="1">
            <a:off x="1161894" y="4062539"/>
            <a:ext cx="1600200" cy="19278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47594" y="4036162"/>
            <a:ext cx="1828800" cy="15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half" idx="41"/>
          </p:nvPr>
        </p:nvSpPr>
        <p:spPr>
          <a:xfrm>
            <a:off x="1047594" y="4311655"/>
            <a:ext cx="1828800" cy="51728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951520" y="1647269"/>
            <a:ext cx="2020948" cy="2020948"/>
          </a:xfrm>
          <a:prstGeom prst="ellips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8" name="Picture 7" descr="Apple iMac 27_ Final_72dp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0173" y="1310802"/>
            <a:ext cx="3135374" cy="2521896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980060" y="1428750"/>
            <a:ext cx="2895600" cy="16446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575" y="1214038"/>
            <a:ext cx="3225798" cy="3491312"/>
          </a:xfrm>
          <a:prstGeom prst="rect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1258889" y="1399760"/>
            <a:ext cx="2587686" cy="2144773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8" name="Picture 7" descr="iPhone-5c-Angled-PSD-MockUp-P-Px.co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625501" flipH="1">
            <a:off x="358775" y="1882775"/>
            <a:ext cx="4208463" cy="2404836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664691">
            <a:off x="779908" y="2064965"/>
            <a:ext cx="3377202" cy="1654423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  <a:gd name="connsiteX0" fmla="*/ 1235075 w 3822761"/>
              <a:gd name="connsiteY0" fmla="*/ 0 h 2120961"/>
              <a:gd name="connsiteX1" fmla="*/ 3703698 w 3822761"/>
              <a:gd name="connsiteY1" fmla="*/ 490538 h 2120961"/>
              <a:gd name="connsiteX2" fmla="*/ 3822761 w 3822761"/>
              <a:gd name="connsiteY2" fmla="*/ 2120961 h 2120961"/>
              <a:gd name="connsiteX3" fmla="*/ 0 w 3822761"/>
              <a:gd name="connsiteY3" fmla="*/ 474723 h 2120961"/>
              <a:gd name="connsiteX4" fmla="*/ 1235075 w 3822761"/>
              <a:gd name="connsiteY4" fmla="*/ 0 h 2120961"/>
              <a:gd name="connsiteX0" fmla="*/ 949325 w 3537011"/>
              <a:gd name="connsiteY0" fmla="*/ 0 h 2120961"/>
              <a:gd name="connsiteX1" fmla="*/ 3417948 w 3537011"/>
              <a:gd name="connsiteY1" fmla="*/ 490538 h 2120961"/>
              <a:gd name="connsiteX2" fmla="*/ 3537011 w 3537011"/>
              <a:gd name="connsiteY2" fmla="*/ 2120961 h 2120961"/>
              <a:gd name="connsiteX3" fmla="*/ 0 w 3537011"/>
              <a:gd name="connsiteY3" fmla="*/ 531873 h 2120961"/>
              <a:gd name="connsiteX4" fmla="*/ 949325 w 3537011"/>
              <a:gd name="connsiteY4" fmla="*/ 0 h 2120961"/>
              <a:gd name="connsiteX0" fmla="*/ 1258888 w 3846574"/>
              <a:gd name="connsiteY0" fmla="*/ 0 h 2120961"/>
              <a:gd name="connsiteX1" fmla="*/ 3727511 w 3846574"/>
              <a:gd name="connsiteY1" fmla="*/ 490538 h 2120961"/>
              <a:gd name="connsiteX2" fmla="*/ 3846574 w 3846574"/>
              <a:gd name="connsiteY2" fmla="*/ 2120961 h 2120961"/>
              <a:gd name="connsiteX3" fmla="*/ 0 w 3846574"/>
              <a:gd name="connsiteY3" fmla="*/ 460436 h 2120961"/>
              <a:gd name="connsiteX4" fmla="*/ 1258888 w 3846574"/>
              <a:gd name="connsiteY4" fmla="*/ 0 h 2120961"/>
              <a:gd name="connsiteX0" fmla="*/ 1258888 w 3727511"/>
              <a:gd name="connsiteY0" fmla="*/ 0 h 1658999"/>
              <a:gd name="connsiteX1" fmla="*/ 3727511 w 3727511"/>
              <a:gd name="connsiteY1" fmla="*/ 490538 h 1658999"/>
              <a:gd name="connsiteX2" fmla="*/ 2079686 w 3727511"/>
              <a:gd name="connsiteY2" fmla="*/ 1658999 h 1658999"/>
              <a:gd name="connsiteX3" fmla="*/ 0 w 3727511"/>
              <a:gd name="connsiteY3" fmla="*/ 460436 h 1658999"/>
              <a:gd name="connsiteX4" fmla="*/ 1258888 w 3727511"/>
              <a:gd name="connsiteY4" fmla="*/ 0 h 1658999"/>
              <a:gd name="connsiteX0" fmla="*/ 1258888 w 3379849"/>
              <a:gd name="connsiteY0" fmla="*/ 0 h 1658999"/>
              <a:gd name="connsiteX1" fmla="*/ 3379849 w 3379849"/>
              <a:gd name="connsiteY1" fmla="*/ 1090613 h 1658999"/>
              <a:gd name="connsiteX2" fmla="*/ 2079686 w 3379849"/>
              <a:gd name="connsiteY2" fmla="*/ 1658999 h 1658999"/>
              <a:gd name="connsiteX3" fmla="*/ 0 w 3379849"/>
              <a:gd name="connsiteY3" fmla="*/ 460436 h 1658999"/>
              <a:gd name="connsiteX4" fmla="*/ 1258888 w 3379849"/>
              <a:gd name="connsiteY4" fmla="*/ 0 h 1658999"/>
              <a:gd name="connsiteX0" fmla="*/ 1258888 w 3379849"/>
              <a:gd name="connsiteY0" fmla="*/ 0 h 1767183"/>
              <a:gd name="connsiteX1" fmla="*/ 3379849 w 3379849"/>
              <a:gd name="connsiteY1" fmla="*/ 1090613 h 1767183"/>
              <a:gd name="connsiteX2" fmla="*/ 2270721 w 3379849"/>
              <a:gd name="connsiteY2" fmla="*/ 1767183 h 1767183"/>
              <a:gd name="connsiteX3" fmla="*/ 0 w 3379849"/>
              <a:gd name="connsiteY3" fmla="*/ 460436 h 1767183"/>
              <a:gd name="connsiteX4" fmla="*/ 1258888 w 3379849"/>
              <a:gd name="connsiteY4" fmla="*/ 0 h 1767183"/>
              <a:gd name="connsiteX0" fmla="*/ 1258888 w 3379849"/>
              <a:gd name="connsiteY0" fmla="*/ 0 h 1662757"/>
              <a:gd name="connsiteX1" fmla="*/ 3379849 w 3379849"/>
              <a:gd name="connsiteY1" fmla="*/ 1090613 h 1662757"/>
              <a:gd name="connsiteX2" fmla="*/ 2085275 w 3379849"/>
              <a:gd name="connsiteY2" fmla="*/ 1662757 h 1662757"/>
              <a:gd name="connsiteX3" fmla="*/ 0 w 3379849"/>
              <a:gd name="connsiteY3" fmla="*/ 460436 h 1662757"/>
              <a:gd name="connsiteX4" fmla="*/ 1258888 w 3379849"/>
              <a:gd name="connsiteY4" fmla="*/ 0 h 1662757"/>
              <a:gd name="connsiteX0" fmla="*/ 1258888 w 3483193"/>
              <a:gd name="connsiteY0" fmla="*/ 0 h 1662757"/>
              <a:gd name="connsiteX1" fmla="*/ 3483193 w 3483193"/>
              <a:gd name="connsiteY1" fmla="*/ 1172289 h 1662757"/>
              <a:gd name="connsiteX2" fmla="*/ 2085275 w 3483193"/>
              <a:gd name="connsiteY2" fmla="*/ 1662757 h 1662757"/>
              <a:gd name="connsiteX3" fmla="*/ 0 w 3483193"/>
              <a:gd name="connsiteY3" fmla="*/ 460436 h 1662757"/>
              <a:gd name="connsiteX4" fmla="*/ 1258888 w 3483193"/>
              <a:gd name="connsiteY4" fmla="*/ 0 h 1662757"/>
              <a:gd name="connsiteX0" fmla="*/ 1258888 w 3366841"/>
              <a:gd name="connsiteY0" fmla="*/ 0 h 1662757"/>
              <a:gd name="connsiteX1" fmla="*/ 3366841 w 3366841"/>
              <a:gd name="connsiteY1" fmla="*/ 1073747 h 1662757"/>
              <a:gd name="connsiteX2" fmla="*/ 2085275 w 3366841"/>
              <a:gd name="connsiteY2" fmla="*/ 1662757 h 1662757"/>
              <a:gd name="connsiteX3" fmla="*/ 0 w 3366841"/>
              <a:gd name="connsiteY3" fmla="*/ 460436 h 1662757"/>
              <a:gd name="connsiteX4" fmla="*/ 1258888 w 3366841"/>
              <a:gd name="connsiteY4" fmla="*/ 0 h 1662757"/>
              <a:gd name="connsiteX0" fmla="*/ 1099489 w 3366841"/>
              <a:gd name="connsiteY0" fmla="*/ 0 h 1510224"/>
              <a:gd name="connsiteX1" fmla="*/ 3366841 w 3366841"/>
              <a:gd name="connsiteY1" fmla="*/ 921214 h 1510224"/>
              <a:gd name="connsiteX2" fmla="*/ 2085275 w 3366841"/>
              <a:gd name="connsiteY2" fmla="*/ 1510224 h 1510224"/>
              <a:gd name="connsiteX3" fmla="*/ 0 w 3366841"/>
              <a:gd name="connsiteY3" fmla="*/ 307903 h 1510224"/>
              <a:gd name="connsiteX4" fmla="*/ 1099489 w 3366841"/>
              <a:gd name="connsiteY4" fmla="*/ 0 h 1510224"/>
              <a:gd name="connsiteX0" fmla="*/ 1241108 w 3366841"/>
              <a:gd name="connsiteY0" fmla="*/ 0 h 1654423"/>
              <a:gd name="connsiteX1" fmla="*/ 3366841 w 3366841"/>
              <a:gd name="connsiteY1" fmla="*/ 1065413 h 1654423"/>
              <a:gd name="connsiteX2" fmla="*/ 2085275 w 3366841"/>
              <a:gd name="connsiteY2" fmla="*/ 1654423 h 1654423"/>
              <a:gd name="connsiteX3" fmla="*/ 0 w 3366841"/>
              <a:gd name="connsiteY3" fmla="*/ 452102 h 1654423"/>
              <a:gd name="connsiteX4" fmla="*/ 1241108 w 3366841"/>
              <a:gd name="connsiteY4" fmla="*/ 0 h 1654423"/>
              <a:gd name="connsiteX0" fmla="*/ 817301 w 2943034"/>
              <a:gd name="connsiteY0" fmla="*/ 0 h 1654423"/>
              <a:gd name="connsiteX1" fmla="*/ 2943034 w 2943034"/>
              <a:gd name="connsiteY1" fmla="*/ 1065413 h 1654423"/>
              <a:gd name="connsiteX2" fmla="*/ 1661468 w 2943034"/>
              <a:gd name="connsiteY2" fmla="*/ 1654423 h 1654423"/>
              <a:gd name="connsiteX3" fmla="*/ 0 w 2943034"/>
              <a:gd name="connsiteY3" fmla="*/ 509857 h 1654423"/>
              <a:gd name="connsiteX4" fmla="*/ 817301 w 2943034"/>
              <a:gd name="connsiteY4" fmla="*/ 0 h 1654423"/>
              <a:gd name="connsiteX0" fmla="*/ 1251469 w 3377202"/>
              <a:gd name="connsiteY0" fmla="*/ 0 h 1654423"/>
              <a:gd name="connsiteX1" fmla="*/ 3377202 w 3377202"/>
              <a:gd name="connsiteY1" fmla="*/ 1065413 h 1654423"/>
              <a:gd name="connsiteX2" fmla="*/ 2095636 w 3377202"/>
              <a:gd name="connsiteY2" fmla="*/ 1654423 h 1654423"/>
              <a:gd name="connsiteX3" fmla="*/ 0 w 3377202"/>
              <a:gd name="connsiteY3" fmla="*/ 473543 h 1654423"/>
              <a:gd name="connsiteX4" fmla="*/ 1251469 w 3377202"/>
              <a:gd name="connsiteY4" fmla="*/ 0 h 165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7202" h="1654423">
                <a:moveTo>
                  <a:pt x="1251469" y="0"/>
                </a:moveTo>
                <a:lnTo>
                  <a:pt x="3377202" y="1065413"/>
                </a:lnTo>
                <a:lnTo>
                  <a:pt x="2095636" y="1654423"/>
                </a:lnTo>
                <a:lnTo>
                  <a:pt x="0" y="473543"/>
                </a:lnTo>
                <a:lnTo>
                  <a:pt x="1251469" y="0"/>
                </a:lnTo>
                <a:close/>
              </a:path>
            </a:pathLst>
          </a:custGeom>
          <a:ln w="3175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tIns="0" bIns="548640" anchor="b"/>
          <a:lstStyle>
            <a:lvl1pPr algn="ctr" rtl="0"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34349" y="778534"/>
            <a:ext cx="3709651" cy="436496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6055150" y="1385086"/>
            <a:ext cx="1444752" cy="2551176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3416300"/>
            <a:ext cx="9144000" cy="172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9" name="Picture 8" descr="iPhone5s_Flat_Vitaly_Medvedev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05200" y="1211154"/>
            <a:ext cx="2133600" cy="366767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3845718" y="1714498"/>
            <a:ext cx="1452565" cy="254794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82296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0" name="Picture 9" descr="iphone-mockup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971550"/>
            <a:ext cx="4104136" cy="444958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1754418">
            <a:off x="2481322" y="1138311"/>
            <a:ext cx="901846" cy="2261088"/>
          </a:xfrm>
          <a:custGeom>
            <a:avLst/>
            <a:gdLst>
              <a:gd name="connsiteX0" fmla="*/ 0 w 1452565"/>
              <a:gd name="connsiteY0" fmla="*/ 0 h 2547940"/>
              <a:gd name="connsiteX1" fmla="*/ 1452565 w 1452565"/>
              <a:gd name="connsiteY1" fmla="*/ 0 h 2547940"/>
              <a:gd name="connsiteX2" fmla="*/ 1452565 w 1452565"/>
              <a:gd name="connsiteY2" fmla="*/ 2547940 h 2547940"/>
              <a:gd name="connsiteX3" fmla="*/ 0 w 1452565"/>
              <a:gd name="connsiteY3" fmla="*/ 2547940 h 2547940"/>
              <a:gd name="connsiteX4" fmla="*/ 0 w 1452565"/>
              <a:gd name="connsiteY4" fmla="*/ 0 h 2547940"/>
              <a:gd name="connsiteX0" fmla="*/ 0 w 1452565"/>
              <a:gd name="connsiteY0" fmla="*/ 0 h 2547940"/>
              <a:gd name="connsiteX1" fmla="*/ 1452565 w 1452565"/>
              <a:gd name="connsiteY1" fmla="*/ 0 h 2547940"/>
              <a:gd name="connsiteX2" fmla="*/ 1452565 w 1452565"/>
              <a:gd name="connsiteY2" fmla="*/ 2547940 h 2547940"/>
              <a:gd name="connsiteX3" fmla="*/ 68614 w 1452565"/>
              <a:gd name="connsiteY3" fmla="*/ 1643533 h 2547940"/>
              <a:gd name="connsiteX4" fmla="*/ 0 w 1452565"/>
              <a:gd name="connsiteY4" fmla="*/ 0 h 2547940"/>
              <a:gd name="connsiteX0" fmla="*/ 3471 w 1456036"/>
              <a:gd name="connsiteY0" fmla="*/ 0 h 2547940"/>
              <a:gd name="connsiteX1" fmla="*/ 1456036 w 1456036"/>
              <a:gd name="connsiteY1" fmla="*/ 0 h 2547940"/>
              <a:gd name="connsiteX2" fmla="*/ 1456036 w 1456036"/>
              <a:gd name="connsiteY2" fmla="*/ 2547940 h 2547940"/>
              <a:gd name="connsiteX3" fmla="*/ 0 w 1456036"/>
              <a:gd name="connsiteY3" fmla="*/ 2047750 h 2547940"/>
              <a:gd name="connsiteX4" fmla="*/ 3471 w 1456036"/>
              <a:gd name="connsiteY4" fmla="*/ 0 h 254794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937317 w 1456036"/>
              <a:gd name="connsiteY2" fmla="*/ 1972324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822550 w 1456036"/>
              <a:gd name="connsiteY2" fmla="*/ 1767312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881484 w 1456036"/>
              <a:gd name="connsiteY2" fmla="*/ 1872588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881484"/>
              <a:gd name="connsiteY0" fmla="*/ 202204 h 2249954"/>
              <a:gd name="connsiteX1" fmla="*/ 855264 w 881484"/>
              <a:gd name="connsiteY1" fmla="*/ 0 h 2249954"/>
              <a:gd name="connsiteX2" fmla="*/ 881484 w 881484"/>
              <a:gd name="connsiteY2" fmla="*/ 2074792 h 2249954"/>
              <a:gd name="connsiteX3" fmla="*/ 0 w 881484"/>
              <a:gd name="connsiteY3" fmla="*/ 2249954 h 2249954"/>
              <a:gd name="connsiteX4" fmla="*/ 3471 w 881484"/>
              <a:gd name="connsiteY4" fmla="*/ 202204 h 2249954"/>
              <a:gd name="connsiteX0" fmla="*/ 131335 w 881484"/>
              <a:gd name="connsiteY0" fmla="*/ 261617 h 2249954"/>
              <a:gd name="connsiteX1" fmla="*/ 855264 w 881484"/>
              <a:gd name="connsiteY1" fmla="*/ 0 h 2249954"/>
              <a:gd name="connsiteX2" fmla="*/ 881484 w 881484"/>
              <a:gd name="connsiteY2" fmla="*/ 2074792 h 2249954"/>
              <a:gd name="connsiteX3" fmla="*/ 0 w 881484"/>
              <a:gd name="connsiteY3" fmla="*/ 2249954 h 2249954"/>
              <a:gd name="connsiteX4" fmla="*/ 131335 w 881484"/>
              <a:gd name="connsiteY4" fmla="*/ 261617 h 2249954"/>
              <a:gd name="connsiteX0" fmla="*/ 0 w 884667"/>
              <a:gd name="connsiteY0" fmla="*/ 242316 h 2249954"/>
              <a:gd name="connsiteX1" fmla="*/ 858447 w 884667"/>
              <a:gd name="connsiteY1" fmla="*/ 0 h 2249954"/>
              <a:gd name="connsiteX2" fmla="*/ 884667 w 884667"/>
              <a:gd name="connsiteY2" fmla="*/ 2074792 h 2249954"/>
              <a:gd name="connsiteX3" fmla="*/ 3183 w 884667"/>
              <a:gd name="connsiteY3" fmla="*/ 2249954 h 2249954"/>
              <a:gd name="connsiteX4" fmla="*/ 0 w 884667"/>
              <a:gd name="connsiteY4" fmla="*/ 242316 h 2249954"/>
              <a:gd name="connsiteX0" fmla="*/ 0 w 899958"/>
              <a:gd name="connsiteY0" fmla="*/ 242316 h 2249954"/>
              <a:gd name="connsiteX1" fmla="*/ 858447 w 899958"/>
              <a:gd name="connsiteY1" fmla="*/ 0 h 2249954"/>
              <a:gd name="connsiteX2" fmla="*/ 899958 w 899958"/>
              <a:gd name="connsiteY2" fmla="*/ 2082607 h 2249954"/>
              <a:gd name="connsiteX3" fmla="*/ 3183 w 899958"/>
              <a:gd name="connsiteY3" fmla="*/ 2249954 h 2249954"/>
              <a:gd name="connsiteX4" fmla="*/ 0 w 899958"/>
              <a:gd name="connsiteY4" fmla="*/ 242316 h 2249954"/>
              <a:gd name="connsiteX0" fmla="*/ 0 w 899958"/>
              <a:gd name="connsiteY0" fmla="*/ 194039 h 2201677"/>
              <a:gd name="connsiteX1" fmla="*/ 806332 w 899958"/>
              <a:gd name="connsiteY1" fmla="*/ 0 h 2201677"/>
              <a:gd name="connsiteX2" fmla="*/ 899958 w 899958"/>
              <a:gd name="connsiteY2" fmla="*/ 2034330 h 2201677"/>
              <a:gd name="connsiteX3" fmla="*/ 3183 w 899958"/>
              <a:gd name="connsiteY3" fmla="*/ 2201677 h 2201677"/>
              <a:gd name="connsiteX4" fmla="*/ 0 w 899958"/>
              <a:gd name="connsiteY4" fmla="*/ 194039 h 2201677"/>
              <a:gd name="connsiteX0" fmla="*/ 0 w 899958"/>
              <a:gd name="connsiteY0" fmla="*/ 247883 h 2255521"/>
              <a:gd name="connsiteX1" fmla="*/ 863517 w 899958"/>
              <a:gd name="connsiteY1" fmla="*/ 0 h 2255521"/>
              <a:gd name="connsiteX2" fmla="*/ 899958 w 899958"/>
              <a:gd name="connsiteY2" fmla="*/ 2088174 h 2255521"/>
              <a:gd name="connsiteX3" fmla="*/ 3183 w 899958"/>
              <a:gd name="connsiteY3" fmla="*/ 2255521 h 2255521"/>
              <a:gd name="connsiteX4" fmla="*/ 0 w 899958"/>
              <a:gd name="connsiteY4" fmla="*/ 247883 h 2255521"/>
              <a:gd name="connsiteX0" fmla="*/ 1888 w 901846"/>
              <a:gd name="connsiteY0" fmla="*/ 247883 h 2261088"/>
              <a:gd name="connsiteX1" fmla="*/ 865405 w 901846"/>
              <a:gd name="connsiteY1" fmla="*/ 0 h 2261088"/>
              <a:gd name="connsiteX2" fmla="*/ 901846 w 901846"/>
              <a:gd name="connsiteY2" fmla="*/ 2088174 h 2261088"/>
              <a:gd name="connsiteX3" fmla="*/ 0 w 901846"/>
              <a:gd name="connsiteY3" fmla="*/ 2261088 h 2261088"/>
              <a:gd name="connsiteX4" fmla="*/ 1888 w 901846"/>
              <a:gd name="connsiteY4" fmla="*/ 247883 h 226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46" h="2261088">
                <a:moveTo>
                  <a:pt x="1888" y="247883"/>
                </a:moveTo>
                <a:lnTo>
                  <a:pt x="865405" y="0"/>
                </a:lnTo>
                <a:lnTo>
                  <a:pt x="901846" y="2088174"/>
                </a:lnTo>
                <a:lnTo>
                  <a:pt x="0" y="2261088"/>
                </a:lnTo>
                <a:cubicBezTo>
                  <a:pt x="629" y="1590020"/>
                  <a:pt x="1259" y="918951"/>
                  <a:pt x="1888" y="2478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822960" anchor="b"/>
          <a:lstStyle>
            <a:lvl1pPr algn="ctr" rtl="0">
              <a:buNone/>
              <a:defRPr sz="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9" name="Picture 8" descr="iPhone-5-Black-White-MockU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03797" y="1188613"/>
            <a:ext cx="1736406" cy="3640562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3835400" y="1727200"/>
            <a:ext cx="1473200" cy="25971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822960" anchor="b"/>
          <a:lstStyle>
            <a:lvl1pPr algn="ctr" rtl="0">
              <a:buNone/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ln w="3175">
            <a:noFill/>
          </a:ln>
        </p:spPr>
        <p:txBody>
          <a:bodyPr wrap="none" tIns="0" bIns="201168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1" name="Picture 10" descr="iPhone-5-Black-White-MockU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24156" y="1581166"/>
            <a:ext cx="1381088" cy="2895600"/>
          </a:xfrm>
          <a:prstGeom prst="rect">
            <a:avLst/>
          </a:prstGeom>
        </p:spPr>
      </p:pic>
      <p:sp>
        <p:nvSpPr>
          <p:cNvPr id="12" name="Oval 11"/>
          <p:cNvSpPr/>
          <p:nvPr userDrawn="1"/>
        </p:nvSpPr>
        <p:spPr bwMode="auto">
          <a:xfrm>
            <a:off x="4229100" y="2686066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2702826" y="1987550"/>
            <a:ext cx="1223748" cy="21113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wrap="none" tIns="0" bIns="731520" anchor="b"/>
          <a:lstStyle>
            <a:lvl1pPr algn="ctr" rtl="0">
              <a:buNone/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  <p:pic>
        <p:nvPicPr>
          <p:cNvPr id="10" name="Picture 9" descr="iPhone-5-Black-White-Moc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134208" y="1581166"/>
            <a:ext cx="1385636" cy="2895600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45" hasCustomPrompt="1"/>
          </p:nvPr>
        </p:nvSpPr>
        <p:spPr>
          <a:xfrm>
            <a:off x="5226265" y="1987550"/>
            <a:ext cx="1223748" cy="21113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wrap="none" tIns="0" bIns="731520" anchor="b"/>
          <a:lstStyle>
            <a:lvl1pPr algn="ctr" rtl="0">
              <a:buNone/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6" name="Picture 15" descr="iPhone-5-three-quarter-perspective-Mocku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700" y="577850"/>
            <a:ext cx="2251641" cy="4508500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45" hasCustomPrompt="1"/>
          </p:nvPr>
        </p:nvSpPr>
        <p:spPr>
          <a:xfrm>
            <a:off x="1508760" y="1337310"/>
            <a:ext cx="1234440" cy="3009900"/>
          </a:xfrm>
          <a:custGeom>
            <a:avLst/>
            <a:gdLst>
              <a:gd name="connsiteX0" fmla="*/ 0 w 1223748"/>
              <a:gd name="connsiteY0" fmla="*/ 0 h 2960370"/>
              <a:gd name="connsiteX1" fmla="*/ 1223748 w 1223748"/>
              <a:gd name="connsiteY1" fmla="*/ 0 h 2960370"/>
              <a:gd name="connsiteX2" fmla="*/ 1223748 w 1223748"/>
              <a:gd name="connsiteY2" fmla="*/ 2960370 h 2960370"/>
              <a:gd name="connsiteX3" fmla="*/ 0 w 1223748"/>
              <a:gd name="connsiteY3" fmla="*/ 2960370 h 2960370"/>
              <a:gd name="connsiteX4" fmla="*/ 0 w 1223748"/>
              <a:gd name="connsiteY4" fmla="*/ 0 h 2960370"/>
              <a:gd name="connsiteX0" fmla="*/ 0 w 1223748"/>
              <a:gd name="connsiteY0" fmla="*/ 0 h 2960370"/>
              <a:gd name="connsiteX1" fmla="*/ 1102884 w 1223748"/>
              <a:gd name="connsiteY1" fmla="*/ 400050 h 2960370"/>
              <a:gd name="connsiteX2" fmla="*/ 1223748 w 1223748"/>
              <a:gd name="connsiteY2" fmla="*/ 2960370 h 2960370"/>
              <a:gd name="connsiteX3" fmla="*/ 0 w 1223748"/>
              <a:gd name="connsiteY3" fmla="*/ 2960370 h 2960370"/>
              <a:gd name="connsiteX4" fmla="*/ 0 w 1223748"/>
              <a:gd name="connsiteY4" fmla="*/ 0 h 2960370"/>
              <a:gd name="connsiteX0" fmla="*/ 0 w 1223748"/>
              <a:gd name="connsiteY0" fmla="*/ 0 h 2960370"/>
              <a:gd name="connsiteX1" fmla="*/ 1223748 w 1223748"/>
              <a:gd name="connsiteY1" fmla="*/ 224790 h 2960370"/>
              <a:gd name="connsiteX2" fmla="*/ 1223748 w 1223748"/>
              <a:gd name="connsiteY2" fmla="*/ 2960370 h 2960370"/>
              <a:gd name="connsiteX3" fmla="*/ 0 w 1223748"/>
              <a:gd name="connsiteY3" fmla="*/ 2960370 h 2960370"/>
              <a:gd name="connsiteX4" fmla="*/ 0 w 1223748"/>
              <a:gd name="connsiteY4" fmla="*/ 0 h 2960370"/>
              <a:gd name="connsiteX0" fmla="*/ 0 w 1223748"/>
              <a:gd name="connsiteY0" fmla="*/ 0 h 2960370"/>
              <a:gd name="connsiteX1" fmla="*/ 1223748 w 1223748"/>
              <a:gd name="connsiteY1" fmla="*/ 224790 h 2960370"/>
              <a:gd name="connsiteX2" fmla="*/ 1208640 w 1223748"/>
              <a:gd name="connsiteY2" fmla="*/ 2644140 h 2960370"/>
              <a:gd name="connsiteX3" fmla="*/ 0 w 1223748"/>
              <a:gd name="connsiteY3" fmla="*/ 2960370 h 2960370"/>
              <a:gd name="connsiteX4" fmla="*/ 0 w 1223748"/>
              <a:gd name="connsiteY4" fmla="*/ 0 h 2960370"/>
              <a:gd name="connsiteX0" fmla="*/ 0 w 1223748"/>
              <a:gd name="connsiteY0" fmla="*/ 0 h 3009900"/>
              <a:gd name="connsiteX1" fmla="*/ 1223748 w 1223748"/>
              <a:gd name="connsiteY1" fmla="*/ 224790 h 3009900"/>
              <a:gd name="connsiteX2" fmla="*/ 1223748 w 1223748"/>
              <a:gd name="connsiteY2" fmla="*/ 3009900 h 3009900"/>
              <a:gd name="connsiteX3" fmla="*/ 0 w 1223748"/>
              <a:gd name="connsiteY3" fmla="*/ 2960370 h 3009900"/>
              <a:gd name="connsiteX4" fmla="*/ 0 w 1223748"/>
              <a:gd name="connsiteY4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748" h="3009900">
                <a:moveTo>
                  <a:pt x="0" y="0"/>
                </a:moveTo>
                <a:lnTo>
                  <a:pt x="1223748" y="224790"/>
                </a:lnTo>
                <a:lnTo>
                  <a:pt x="1223748" y="3009900"/>
                </a:lnTo>
                <a:lnTo>
                  <a:pt x="0" y="29603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wrap="none" tIns="0" bIns="731520" anchor="b"/>
          <a:lstStyle>
            <a:lvl1pPr algn="ctr" rtl="0">
              <a:buNone/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0" name="Picture 9" descr="Macbook Air - Fully Scalable PSD for Free Download - cssauthor.com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5656" y="1312141"/>
            <a:ext cx="4252688" cy="228072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3187304" y="1468439"/>
            <a:ext cx="2769393" cy="173831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45720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grpSp>
        <p:nvGrpSpPr>
          <p:cNvPr id="101" name="Group 100"/>
          <p:cNvGrpSpPr/>
          <p:nvPr userDrawn="1"/>
        </p:nvGrpSpPr>
        <p:grpSpPr>
          <a:xfrm>
            <a:off x="279400" y="1312141"/>
            <a:ext cx="4252688" cy="2280726"/>
            <a:chOff x="228600" y="1312141"/>
            <a:chExt cx="4252688" cy="2280726"/>
          </a:xfrm>
        </p:grpSpPr>
        <p:pic>
          <p:nvPicPr>
            <p:cNvPr id="10" name="Picture 9" descr="Macbook Air - Fully Scalable PSD for Free Download - cssauthor.com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28600" y="1312141"/>
              <a:ext cx="4252688" cy="2280726"/>
            </a:xfrm>
            <a:prstGeom prst="rect">
              <a:avLst/>
            </a:prstGeom>
          </p:spPr>
        </p:pic>
        <p:sp>
          <p:nvSpPr>
            <p:cNvPr id="99" name="Rectangle 98"/>
            <p:cNvSpPr/>
            <p:nvPr userDrawn="1"/>
          </p:nvSpPr>
          <p:spPr bwMode="auto">
            <a:xfrm>
              <a:off x="935719" y="1466850"/>
              <a:ext cx="2838450" cy="17373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2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988424" y="1468439"/>
            <a:ext cx="2834640" cy="173831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45720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2" name="Picture 11" descr="iPad-Air-Black-Perspective-by-GWEN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059" y="1681608"/>
            <a:ext cx="4215398" cy="3042792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894674">
            <a:off x="868934" y="2034249"/>
            <a:ext cx="2973148" cy="2029047"/>
          </a:xfrm>
          <a:custGeom>
            <a:avLst/>
            <a:gdLst>
              <a:gd name="connsiteX0" fmla="*/ 0 w 2834640"/>
              <a:gd name="connsiteY0" fmla="*/ 0 h 1674772"/>
              <a:gd name="connsiteX1" fmla="*/ 2834640 w 2834640"/>
              <a:gd name="connsiteY1" fmla="*/ 0 h 1674772"/>
              <a:gd name="connsiteX2" fmla="*/ 2834640 w 2834640"/>
              <a:gd name="connsiteY2" fmla="*/ 1674772 h 1674772"/>
              <a:gd name="connsiteX3" fmla="*/ 0 w 2834640"/>
              <a:gd name="connsiteY3" fmla="*/ 1674772 h 1674772"/>
              <a:gd name="connsiteX4" fmla="*/ 0 w 2834640"/>
              <a:gd name="connsiteY4" fmla="*/ 0 h 1674772"/>
              <a:gd name="connsiteX0" fmla="*/ 0 w 2834640"/>
              <a:gd name="connsiteY0" fmla="*/ 0 h 2029047"/>
              <a:gd name="connsiteX1" fmla="*/ 2834640 w 2834640"/>
              <a:gd name="connsiteY1" fmla="*/ 0 h 2029047"/>
              <a:gd name="connsiteX2" fmla="*/ 2834640 w 2834640"/>
              <a:gd name="connsiteY2" fmla="*/ 1674772 h 2029047"/>
              <a:gd name="connsiteX3" fmla="*/ 299871 w 2834640"/>
              <a:gd name="connsiteY3" fmla="*/ 2029047 h 2029047"/>
              <a:gd name="connsiteX4" fmla="*/ 0 w 2834640"/>
              <a:gd name="connsiteY4" fmla="*/ 0 h 2029047"/>
              <a:gd name="connsiteX0" fmla="*/ 0 w 2834640"/>
              <a:gd name="connsiteY0" fmla="*/ 0 h 2029047"/>
              <a:gd name="connsiteX1" fmla="*/ 2394834 w 2834640"/>
              <a:gd name="connsiteY1" fmla="*/ 56358 h 2029047"/>
              <a:gd name="connsiteX2" fmla="*/ 2834640 w 2834640"/>
              <a:gd name="connsiteY2" fmla="*/ 1674772 h 2029047"/>
              <a:gd name="connsiteX3" fmla="*/ 299871 w 2834640"/>
              <a:gd name="connsiteY3" fmla="*/ 2029047 h 2029047"/>
              <a:gd name="connsiteX4" fmla="*/ 0 w 2834640"/>
              <a:gd name="connsiteY4" fmla="*/ 0 h 2029047"/>
              <a:gd name="connsiteX0" fmla="*/ 0 w 2834640"/>
              <a:gd name="connsiteY0" fmla="*/ 0 h 2029047"/>
              <a:gd name="connsiteX1" fmla="*/ 2213805 w 2834640"/>
              <a:gd name="connsiteY1" fmla="*/ 178242 h 2029047"/>
              <a:gd name="connsiteX2" fmla="*/ 2834640 w 2834640"/>
              <a:gd name="connsiteY2" fmla="*/ 1674772 h 2029047"/>
              <a:gd name="connsiteX3" fmla="*/ 299871 w 2834640"/>
              <a:gd name="connsiteY3" fmla="*/ 2029047 h 2029047"/>
              <a:gd name="connsiteX4" fmla="*/ 0 w 2834640"/>
              <a:gd name="connsiteY4" fmla="*/ 0 h 2029047"/>
              <a:gd name="connsiteX0" fmla="*/ 0 w 2834640"/>
              <a:gd name="connsiteY0" fmla="*/ 0 h 2029047"/>
              <a:gd name="connsiteX1" fmla="*/ 2385347 w 2834640"/>
              <a:gd name="connsiteY1" fmla="*/ 27142 h 2029047"/>
              <a:gd name="connsiteX2" fmla="*/ 2834640 w 2834640"/>
              <a:gd name="connsiteY2" fmla="*/ 1674772 h 2029047"/>
              <a:gd name="connsiteX3" fmla="*/ 299871 w 2834640"/>
              <a:gd name="connsiteY3" fmla="*/ 2029047 h 2029047"/>
              <a:gd name="connsiteX4" fmla="*/ 0 w 2834640"/>
              <a:gd name="connsiteY4" fmla="*/ 0 h 2029047"/>
              <a:gd name="connsiteX0" fmla="*/ 0 w 2973148"/>
              <a:gd name="connsiteY0" fmla="*/ 0 h 2029047"/>
              <a:gd name="connsiteX1" fmla="*/ 2385347 w 2973148"/>
              <a:gd name="connsiteY1" fmla="*/ 27142 h 2029047"/>
              <a:gd name="connsiteX2" fmla="*/ 2973148 w 2973148"/>
              <a:gd name="connsiteY2" fmla="*/ 1832020 h 2029047"/>
              <a:gd name="connsiteX3" fmla="*/ 299871 w 2973148"/>
              <a:gd name="connsiteY3" fmla="*/ 2029047 h 2029047"/>
              <a:gd name="connsiteX4" fmla="*/ 0 w 2973148"/>
              <a:gd name="connsiteY4" fmla="*/ 0 h 202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148" h="2029047">
                <a:moveTo>
                  <a:pt x="0" y="0"/>
                </a:moveTo>
                <a:lnTo>
                  <a:pt x="2385347" y="27142"/>
                </a:lnTo>
                <a:lnTo>
                  <a:pt x="2973148" y="1832020"/>
                </a:lnTo>
                <a:lnTo>
                  <a:pt x="299871" y="202904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45720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01" y="1249574"/>
            <a:ext cx="4487398" cy="2103226"/>
          </a:xfrm>
          <a:prstGeom prst="rect">
            <a:avLst/>
          </a:prstGeom>
        </p:spPr>
      </p:pic>
      <p:pic>
        <p:nvPicPr>
          <p:cNvPr id="10" name="Picture 9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87" y="873691"/>
            <a:ext cx="4443426" cy="2082614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 userDrawn="1">
            <p:ph type="pic" sz="quarter" idx="44" hasCustomPrompt="1"/>
          </p:nvPr>
        </p:nvSpPr>
        <p:spPr>
          <a:xfrm rot="20387625">
            <a:off x="2867224" y="1259641"/>
            <a:ext cx="3534220" cy="1289014"/>
          </a:xfrm>
          <a:custGeom>
            <a:avLst/>
            <a:gdLst>
              <a:gd name="connsiteX0" fmla="*/ 0 w 2973148"/>
              <a:gd name="connsiteY0" fmla="*/ 0 h 2029047"/>
              <a:gd name="connsiteX1" fmla="*/ 2973148 w 2973148"/>
              <a:gd name="connsiteY1" fmla="*/ 0 h 2029047"/>
              <a:gd name="connsiteX2" fmla="*/ 2973148 w 2973148"/>
              <a:gd name="connsiteY2" fmla="*/ 2029047 h 2029047"/>
              <a:gd name="connsiteX3" fmla="*/ 0 w 2973148"/>
              <a:gd name="connsiteY3" fmla="*/ 2029047 h 2029047"/>
              <a:gd name="connsiteX4" fmla="*/ 0 w 2973148"/>
              <a:gd name="connsiteY4" fmla="*/ 0 h 2029047"/>
              <a:gd name="connsiteX0" fmla="*/ 0 w 4012154"/>
              <a:gd name="connsiteY0" fmla="*/ 0 h 2029047"/>
              <a:gd name="connsiteX1" fmla="*/ 2973148 w 4012154"/>
              <a:gd name="connsiteY1" fmla="*/ 0 h 2029047"/>
              <a:gd name="connsiteX2" fmla="*/ 4012154 w 4012154"/>
              <a:gd name="connsiteY2" fmla="*/ 1173198 h 2029047"/>
              <a:gd name="connsiteX3" fmla="*/ 0 w 4012154"/>
              <a:gd name="connsiteY3" fmla="*/ 2029047 h 2029047"/>
              <a:gd name="connsiteX4" fmla="*/ 0 w 4012154"/>
              <a:gd name="connsiteY4" fmla="*/ 0 h 2029047"/>
              <a:gd name="connsiteX0" fmla="*/ 0 w 4012154"/>
              <a:gd name="connsiteY0" fmla="*/ 0 h 1483861"/>
              <a:gd name="connsiteX1" fmla="*/ 2973148 w 4012154"/>
              <a:gd name="connsiteY1" fmla="*/ 0 h 1483861"/>
              <a:gd name="connsiteX2" fmla="*/ 4012154 w 4012154"/>
              <a:gd name="connsiteY2" fmla="*/ 1173198 h 1483861"/>
              <a:gd name="connsiteX3" fmla="*/ 1405083 w 4012154"/>
              <a:gd name="connsiteY3" fmla="*/ 1483861 h 1483861"/>
              <a:gd name="connsiteX4" fmla="*/ 0 w 4012154"/>
              <a:gd name="connsiteY4" fmla="*/ 0 h 1483861"/>
              <a:gd name="connsiteX0" fmla="*/ 0 w 4012154"/>
              <a:gd name="connsiteY0" fmla="*/ 0 h 1240981"/>
              <a:gd name="connsiteX1" fmla="*/ 2973148 w 4012154"/>
              <a:gd name="connsiteY1" fmla="*/ 0 h 1240981"/>
              <a:gd name="connsiteX2" fmla="*/ 4012154 w 4012154"/>
              <a:gd name="connsiteY2" fmla="*/ 1173198 h 1240981"/>
              <a:gd name="connsiteX3" fmla="*/ 1866629 w 4012154"/>
              <a:gd name="connsiteY3" fmla="*/ 1240981 h 1240981"/>
              <a:gd name="connsiteX4" fmla="*/ 0 w 4012154"/>
              <a:gd name="connsiteY4" fmla="*/ 0 h 1240981"/>
              <a:gd name="connsiteX0" fmla="*/ 0 w 4012154"/>
              <a:gd name="connsiteY0" fmla="*/ 0 h 1467513"/>
              <a:gd name="connsiteX1" fmla="*/ 2973148 w 4012154"/>
              <a:gd name="connsiteY1" fmla="*/ 0 h 1467513"/>
              <a:gd name="connsiteX2" fmla="*/ 4012154 w 4012154"/>
              <a:gd name="connsiteY2" fmla="*/ 1173198 h 1467513"/>
              <a:gd name="connsiteX3" fmla="*/ 1526129 w 4012154"/>
              <a:gd name="connsiteY3" fmla="*/ 1467513 h 1467513"/>
              <a:gd name="connsiteX4" fmla="*/ 0 w 4012154"/>
              <a:gd name="connsiteY4" fmla="*/ 0 h 1467513"/>
              <a:gd name="connsiteX0" fmla="*/ 0 w 4012154"/>
              <a:gd name="connsiteY0" fmla="*/ 0 h 1494767"/>
              <a:gd name="connsiteX1" fmla="*/ 2973148 w 4012154"/>
              <a:gd name="connsiteY1" fmla="*/ 0 h 1494767"/>
              <a:gd name="connsiteX2" fmla="*/ 4012154 w 4012154"/>
              <a:gd name="connsiteY2" fmla="*/ 1173198 h 1494767"/>
              <a:gd name="connsiteX3" fmla="*/ 1592543 w 4012154"/>
              <a:gd name="connsiteY3" fmla="*/ 1494767 h 1494767"/>
              <a:gd name="connsiteX4" fmla="*/ 0 w 4012154"/>
              <a:gd name="connsiteY4" fmla="*/ 0 h 1494767"/>
              <a:gd name="connsiteX0" fmla="*/ 0 w 4012154"/>
              <a:gd name="connsiteY0" fmla="*/ 0 h 1351842"/>
              <a:gd name="connsiteX1" fmla="*/ 2973148 w 4012154"/>
              <a:gd name="connsiteY1" fmla="*/ 0 h 1351842"/>
              <a:gd name="connsiteX2" fmla="*/ 4012154 w 4012154"/>
              <a:gd name="connsiteY2" fmla="*/ 1173198 h 1351842"/>
              <a:gd name="connsiteX3" fmla="*/ 1644792 w 4012154"/>
              <a:gd name="connsiteY3" fmla="*/ 1351842 h 1351842"/>
              <a:gd name="connsiteX4" fmla="*/ 0 w 4012154"/>
              <a:gd name="connsiteY4" fmla="*/ 0 h 1351842"/>
              <a:gd name="connsiteX0" fmla="*/ 0 w 4012154"/>
              <a:gd name="connsiteY0" fmla="*/ 0 h 1356335"/>
              <a:gd name="connsiteX1" fmla="*/ 2973148 w 4012154"/>
              <a:gd name="connsiteY1" fmla="*/ 0 h 1356335"/>
              <a:gd name="connsiteX2" fmla="*/ 4012154 w 4012154"/>
              <a:gd name="connsiteY2" fmla="*/ 1173198 h 1356335"/>
              <a:gd name="connsiteX3" fmla="*/ 1619719 w 4012154"/>
              <a:gd name="connsiteY3" fmla="*/ 1356335 h 1356335"/>
              <a:gd name="connsiteX4" fmla="*/ 0 w 4012154"/>
              <a:gd name="connsiteY4" fmla="*/ 0 h 1356335"/>
              <a:gd name="connsiteX0" fmla="*/ 0 w 4012154"/>
              <a:gd name="connsiteY0" fmla="*/ 0 h 1477257"/>
              <a:gd name="connsiteX1" fmla="*/ 2973148 w 4012154"/>
              <a:gd name="connsiteY1" fmla="*/ 0 h 1477257"/>
              <a:gd name="connsiteX2" fmla="*/ 4012154 w 4012154"/>
              <a:gd name="connsiteY2" fmla="*/ 1173198 h 1477257"/>
              <a:gd name="connsiteX3" fmla="*/ 1534615 w 4012154"/>
              <a:gd name="connsiteY3" fmla="*/ 1477257 h 1477257"/>
              <a:gd name="connsiteX4" fmla="*/ 0 w 4012154"/>
              <a:gd name="connsiteY4" fmla="*/ 0 h 1477257"/>
              <a:gd name="connsiteX0" fmla="*/ 0 w 3793691"/>
              <a:gd name="connsiteY0" fmla="*/ 114238 h 1477257"/>
              <a:gd name="connsiteX1" fmla="*/ 2754685 w 3793691"/>
              <a:gd name="connsiteY1" fmla="*/ 0 h 1477257"/>
              <a:gd name="connsiteX2" fmla="*/ 3793691 w 3793691"/>
              <a:gd name="connsiteY2" fmla="*/ 1173198 h 1477257"/>
              <a:gd name="connsiteX3" fmla="*/ 1316152 w 3793691"/>
              <a:gd name="connsiteY3" fmla="*/ 1477257 h 1477257"/>
              <a:gd name="connsiteX4" fmla="*/ 0 w 3793691"/>
              <a:gd name="connsiteY4" fmla="*/ 114238 h 1477257"/>
              <a:gd name="connsiteX0" fmla="*/ 0 w 4016540"/>
              <a:gd name="connsiteY0" fmla="*/ 11919 h 1477257"/>
              <a:gd name="connsiteX1" fmla="*/ 2977534 w 4016540"/>
              <a:gd name="connsiteY1" fmla="*/ 0 h 1477257"/>
              <a:gd name="connsiteX2" fmla="*/ 4016540 w 4016540"/>
              <a:gd name="connsiteY2" fmla="*/ 1173198 h 1477257"/>
              <a:gd name="connsiteX3" fmla="*/ 1539001 w 4016540"/>
              <a:gd name="connsiteY3" fmla="*/ 1477257 h 1477257"/>
              <a:gd name="connsiteX4" fmla="*/ 0 w 4016540"/>
              <a:gd name="connsiteY4" fmla="*/ 11919 h 1477257"/>
              <a:gd name="connsiteX0" fmla="*/ 0 w 4016540"/>
              <a:gd name="connsiteY0" fmla="*/ 0 h 1465338"/>
              <a:gd name="connsiteX1" fmla="*/ 2939771 w 4016540"/>
              <a:gd name="connsiteY1" fmla="*/ 72296 h 1465338"/>
              <a:gd name="connsiteX2" fmla="*/ 4016540 w 4016540"/>
              <a:gd name="connsiteY2" fmla="*/ 1161279 h 1465338"/>
              <a:gd name="connsiteX3" fmla="*/ 1539001 w 4016540"/>
              <a:gd name="connsiteY3" fmla="*/ 1465338 h 1465338"/>
              <a:gd name="connsiteX4" fmla="*/ 0 w 4016540"/>
              <a:gd name="connsiteY4" fmla="*/ 0 h 1465338"/>
              <a:gd name="connsiteX0" fmla="*/ 0 w 4016540"/>
              <a:gd name="connsiteY0" fmla="*/ 1240 h 1466578"/>
              <a:gd name="connsiteX1" fmla="*/ 2445820 w 4016540"/>
              <a:gd name="connsiteY1" fmla="*/ 0 h 1466578"/>
              <a:gd name="connsiteX2" fmla="*/ 4016540 w 4016540"/>
              <a:gd name="connsiteY2" fmla="*/ 1162519 h 1466578"/>
              <a:gd name="connsiteX3" fmla="*/ 1539001 w 4016540"/>
              <a:gd name="connsiteY3" fmla="*/ 1466578 h 1466578"/>
              <a:gd name="connsiteX4" fmla="*/ 0 w 4016540"/>
              <a:gd name="connsiteY4" fmla="*/ 1240 h 1466578"/>
              <a:gd name="connsiteX0" fmla="*/ 0 w 3917276"/>
              <a:gd name="connsiteY0" fmla="*/ 1240 h 1466578"/>
              <a:gd name="connsiteX1" fmla="*/ 2445820 w 3917276"/>
              <a:gd name="connsiteY1" fmla="*/ 0 h 1466578"/>
              <a:gd name="connsiteX2" fmla="*/ 3917276 w 3917276"/>
              <a:gd name="connsiteY2" fmla="*/ 1208773 h 1466578"/>
              <a:gd name="connsiteX3" fmla="*/ 1539001 w 3917276"/>
              <a:gd name="connsiteY3" fmla="*/ 1466578 h 1466578"/>
              <a:gd name="connsiteX4" fmla="*/ 0 w 3917276"/>
              <a:gd name="connsiteY4" fmla="*/ 1240 h 1466578"/>
              <a:gd name="connsiteX0" fmla="*/ 0 w 4021065"/>
              <a:gd name="connsiteY0" fmla="*/ 1240 h 1466578"/>
              <a:gd name="connsiteX1" fmla="*/ 2445820 w 4021065"/>
              <a:gd name="connsiteY1" fmla="*/ 0 h 1466578"/>
              <a:gd name="connsiteX2" fmla="*/ 4021065 w 4021065"/>
              <a:gd name="connsiteY2" fmla="*/ 1165775 h 1466578"/>
              <a:gd name="connsiteX3" fmla="*/ 1539001 w 4021065"/>
              <a:gd name="connsiteY3" fmla="*/ 1466578 h 1466578"/>
              <a:gd name="connsiteX4" fmla="*/ 0 w 4021065"/>
              <a:gd name="connsiteY4" fmla="*/ 1240 h 146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1065" h="1466578">
                <a:moveTo>
                  <a:pt x="0" y="1240"/>
                </a:moveTo>
                <a:lnTo>
                  <a:pt x="2445820" y="0"/>
                </a:lnTo>
                <a:lnTo>
                  <a:pt x="4021065" y="1165775"/>
                </a:lnTo>
                <a:lnTo>
                  <a:pt x="1539001" y="1466578"/>
                </a:lnTo>
                <a:lnTo>
                  <a:pt x="0" y="12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45720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73100" y="1187360"/>
            <a:ext cx="2742192" cy="3562440"/>
            <a:chOff x="673100" y="1187360"/>
            <a:chExt cx="2742192" cy="3562440"/>
          </a:xfrm>
        </p:grpSpPr>
        <p:pic>
          <p:nvPicPr>
            <p:cNvPr id="11" name="Picture 10" descr="iPad-Retina-Display-Mockup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73100" y="1187360"/>
              <a:ext cx="2742192" cy="356244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 bwMode="auto">
            <a:xfrm>
              <a:off x="942344" y="1497330"/>
              <a:ext cx="2203704" cy="2907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941332" y="1497711"/>
            <a:ext cx="2205728" cy="290703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1005840" anchor="b"/>
          <a:lstStyle>
            <a:lvl1pPr algn="ctr" rtl="0">
              <a:buNone/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350352" y="28311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831043" y="1628657"/>
            <a:ext cx="3481914" cy="2686168"/>
            <a:chOff x="2831043" y="1628657"/>
            <a:chExt cx="3481914" cy="2686168"/>
          </a:xfrm>
        </p:grpSpPr>
        <p:pic>
          <p:nvPicPr>
            <p:cNvPr id="10" name="Picture 9" descr="iPad-Landscape-Retina-Display-Mockup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2831043" y="1628657"/>
              <a:ext cx="3481914" cy="268616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 bwMode="auto">
            <a:xfrm rot="5400000">
              <a:off x="3474720" y="1554421"/>
              <a:ext cx="2141220" cy="2834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3128010" y="1889642"/>
            <a:ext cx="2872740" cy="216419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_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0" y="-9525"/>
            <a:ext cx="9144000" cy="5162550"/>
          </a:xfrm>
          <a:prstGeom prst="rect">
            <a:avLst/>
          </a:prstGeom>
          <a:noFill/>
          <a:ln w="3175">
            <a:noFill/>
          </a:ln>
        </p:spPr>
        <p:txBody>
          <a:bodyPr wrap="none" tIns="0" bIns="2011680" anchor="b"/>
          <a:lstStyle>
            <a:lvl1pPr algn="ctr" rtl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C9E0C74F-0706-C34F-8897-0A5098936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" y="-8854"/>
            <a:ext cx="9174283" cy="516120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CB926678-FA31-FB44-851D-5E41B96CBDF7}"/>
              </a:ext>
            </a:extLst>
          </p:cNvPr>
          <p:cNvSpPr/>
          <p:nvPr userDrawn="1"/>
        </p:nvSpPr>
        <p:spPr>
          <a:xfrm>
            <a:off x="297" y="1190"/>
            <a:ext cx="9174283" cy="5142310"/>
          </a:xfrm>
          <a:prstGeom prst="rect">
            <a:avLst/>
          </a:prstGeom>
          <a:solidFill>
            <a:srgbClr val="0070C0">
              <a:alpha val="84000"/>
            </a:srgbClr>
          </a:solidFill>
          <a:ln w="12700">
            <a:miter lim="400000"/>
          </a:ln>
        </p:spPr>
        <p:txBody>
          <a:bodyPr lIns="17145" rIns="17145" anchor="ctr"/>
          <a:lstStyle/>
          <a:p>
            <a:pPr defTabSz="342900">
              <a:defRPr sz="18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sz="675"/>
          </a:p>
        </p:txBody>
      </p:sp>
      <p:pic>
        <p:nvPicPr>
          <p:cNvPr id="8" name="图片 11" descr="图片 11">
            <a:extLst>
              <a:ext uri="{FF2B5EF4-FFF2-40B4-BE49-F238E27FC236}">
                <a16:creationId xmlns:a16="http://schemas.microsoft.com/office/drawing/2014/main" id="{70E953F3-65D6-8247-9AD0-C428F27571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9318" y="873352"/>
            <a:ext cx="1176242" cy="4058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21842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ln w="3175">
            <a:noFill/>
          </a:ln>
        </p:spPr>
        <p:txBody>
          <a:bodyPr wrap="none" tIns="0" bIns="201168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2_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404" y="181721"/>
            <a:ext cx="2126512" cy="370219"/>
          </a:xfrm>
          <a:prstGeom prst="rect">
            <a:avLst/>
          </a:prstGeom>
        </p:spPr>
      </p:pic>
      <p:cxnSp>
        <p:nvCxnSpPr>
          <p:cNvPr id="7" name="直线连接符 6"/>
          <p:cNvCxnSpPr/>
          <p:nvPr userDrawn="1"/>
        </p:nvCxnSpPr>
        <p:spPr>
          <a:xfrm>
            <a:off x="0" y="678460"/>
            <a:ext cx="8990891" cy="18676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00150"/>
            <a:ext cx="2572512" cy="2670048"/>
          </a:xfrm>
          <a:prstGeom prst="rect">
            <a:avLst/>
          </a:prstGeom>
          <a:ln>
            <a:noFill/>
          </a:ln>
        </p:spPr>
        <p:txBody>
          <a:bodyPr wrap="none" tIns="0" bIns="731520" anchor="b"/>
          <a:lstStyle>
            <a:lvl1pPr algn="ctr"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571488" y="1200150"/>
            <a:ext cx="2572512" cy="2670048"/>
          </a:xfrm>
          <a:prstGeom prst="rect">
            <a:avLst/>
          </a:prstGeom>
          <a:ln>
            <a:noFill/>
          </a:ln>
        </p:spPr>
        <p:txBody>
          <a:bodyPr wrap="none" tIns="0" bIns="731520" anchor="b"/>
          <a:lstStyle>
            <a:lvl1pPr algn="ctr"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are 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135124" y="1273077"/>
            <a:ext cx="4873752" cy="2130552"/>
          </a:xfrm>
          <a:prstGeom prst="roundRect">
            <a:avLst>
              <a:gd name="adj" fmla="val 1482"/>
            </a:avLst>
          </a:prstGeom>
        </p:spPr>
        <p:txBody>
          <a:bodyPr tIns="914400" anchor="ctr"/>
          <a:lstStyle>
            <a:lvl1pPr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_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520112" y="438150"/>
            <a:ext cx="361950" cy="3619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8486775" y="455279"/>
            <a:ext cx="428625" cy="32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1295400"/>
            <a:ext cx="3324225" cy="2130552"/>
          </a:xfrm>
          <a:prstGeom prst="rightArrow">
            <a:avLst>
              <a:gd name="adj1" fmla="val 100000"/>
              <a:gd name="adj2" fmla="val 21388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5819775" y="1295400"/>
            <a:ext cx="3324225" cy="2130552"/>
          </a:xfrm>
          <a:prstGeom prst="leftArrow">
            <a:avLst>
              <a:gd name="adj1" fmla="val 100000"/>
              <a:gd name="adj2" fmla="val 20941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5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2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847" r:id="rId2"/>
    <p:sldLayoutId id="2147483849" r:id="rId3"/>
    <p:sldLayoutId id="2147483858" r:id="rId4"/>
    <p:sldLayoutId id="2147483859" r:id="rId5"/>
    <p:sldLayoutId id="2147483861" r:id="rId6"/>
    <p:sldLayoutId id="2147483866" r:id="rId7"/>
    <p:sldLayoutId id="2147483763" r:id="rId8"/>
    <p:sldLayoutId id="2147483862" r:id="rId9"/>
    <p:sldLayoutId id="2147483863" r:id="rId10"/>
    <p:sldLayoutId id="2147483864" r:id="rId11"/>
    <p:sldLayoutId id="2147483865" r:id="rId12"/>
    <p:sldLayoutId id="2147483867" r:id="rId13"/>
    <p:sldLayoutId id="2147483871" r:id="rId14"/>
    <p:sldLayoutId id="2147483874" r:id="rId15"/>
    <p:sldLayoutId id="2147483860" r:id="rId16"/>
    <p:sldLayoutId id="2147483873" r:id="rId17"/>
    <p:sldLayoutId id="2147483875" r:id="rId18"/>
    <p:sldLayoutId id="2147483872" r:id="rId19"/>
    <p:sldLayoutId id="2147483876" r:id="rId20"/>
    <p:sldLayoutId id="2147483877" r:id="rId21"/>
    <p:sldLayoutId id="2147483878" r:id="rId22"/>
    <p:sldLayoutId id="2147483881" r:id="rId23"/>
    <p:sldLayoutId id="2147483884" r:id="rId24"/>
    <p:sldLayoutId id="2147483879" r:id="rId25"/>
    <p:sldLayoutId id="2147483882" r:id="rId26"/>
    <p:sldLayoutId id="2147483885" r:id="rId27"/>
    <p:sldLayoutId id="2147483883" r:id="rId28"/>
    <p:sldLayoutId id="2147483949" r:id="rId29"/>
    <p:sldLayoutId id="2147483948" r:id="rId30"/>
    <p:sldLayoutId id="2147483951" r:id="rId31"/>
    <p:sldLayoutId id="2147483950" r:id="rId32"/>
    <p:sldLayoutId id="2147483850" r:id="rId33"/>
    <p:sldLayoutId id="2147483851" r:id="rId34"/>
    <p:sldLayoutId id="2147483852" r:id="rId35"/>
    <p:sldLayoutId id="2147483855" r:id="rId36"/>
    <p:sldLayoutId id="2147483854" r:id="rId37"/>
    <p:sldLayoutId id="2147483856" r:id="rId38"/>
    <p:sldLayoutId id="2147483853" r:id="rId39"/>
    <p:sldLayoutId id="2147483869" r:id="rId40"/>
    <p:sldLayoutId id="2147483868" r:id="rId41"/>
    <p:sldLayoutId id="2147483870" r:id="rId42"/>
    <p:sldLayoutId id="2147483944" r:id="rId43"/>
    <p:sldLayoutId id="2147483932" r:id="rId44"/>
    <p:sldLayoutId id="2147483933" r:id="rId45"/>
    <p:sldLayoutId id="2147483935" r:id="rId46"/>
    <p:sldLayoutId id="2147483937" r:id="rId47"/>
    <p:sldLayoutId id="2147483938" r:id="rId48"/>
    <p:sldLayoutId id="2147483939" r:id="rId49"/>
    <p:sldLayoutId id="2147483940" r:id="rId50"/>
    <p:sldLayoutId id="2147483942" r:id="rId51"/>
    <p:sldLayoutId id="2147483936" r:id="rId52"/>
    <p:sldLayoutId id="2147483941" r:id="rId53"/>
    <p:sldLayoutId id="2147483943" r:id="rId54"/>
    <p:sldLayoutId id="2147483945" r:id="rId55"/>
    <p:sldLayoutId id="2147483946" r:id="rId56"/>
    <p:sldLayoutId id="2147483947" r:id="rId57"/>
    <p:sldLayoutId id="2147483952" r:id="rId58"/>
    <p:sldLayoutId id="2147483954" r:id="rId59"/>
    <p:sldLayoutId id="2147483955" r:id="rId6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22.tif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19" Type="http://schemas.openxmlformats.org/officeDocument/2006/relationships/image" Target="../media/image36.emf"/><Relationship Id="rId4" Type="http://schemas.openxmlformats.org/officeDocument/2006/relationships/image" Target="../media/image21.tiff"/><Relationship Id="rId9" Type="http://schemas.openxmlformats.org/officeDocument/2006/relationships/image" Target="../media/image26.emf"/><Relationship Id="rId1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6CD73B-B830-4A7D-8EAA-D47C3AF97D74}"/>
              </a:ext>
            </a:extLst>
          </p:cNvPr>
          <p:cNvSpPr txBox="1"/>
          <p:nvPr/>
        </p:nvSpPr>
        <p:spPr>
          <a:xfrm>
            <a:off x="1914862" y="1910030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DolphinScheduler</a:t>
            </a:r>
            <a:endParaRPr lang="en-US" altLang="zh-CN" sz="4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在百望云的迁移和应用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9BD712-353B-49CC-AC82-390C6C14E0E8}"/>
              </a:ext>
            </a:extLst>
          </p:cNvPr>
          <p:cNvSpPr/>
          <p:nvPr/>
        </p:nvSpPr>
        <p:spPr>
          <a:xfrm>
            <a:off x="1654" y="11903"/>
            <a:ext cx="79231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PART2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调度系统选型和迁移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迁移方案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662A8D1C-6A5D-45A6-89B7-2ED0FBC37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328878"/>
              </p:ext>
            </p:extLst>
          </p:nvPr>
        </p:nvGraphicFramePr>
        <p:xfrm>
          <a:off x="2258365" y="742476"/>
          <a:ext cx="6858002" cy="4389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95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</a:t>
                      </a:r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第</a:t>
                      </a:r>
                      <a:r>
                        <a:rPr lang="en-US" sz="1000" dirty="0"/>
                        <a:t>1</a:t>
                      </a:r>
                      <a:r>
                        <a:rPr lang="zh-CN" altLang="en-US" sz="1000" dirty="0"/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第</a:t>
                      </a:r>
                      <a:r>
                        <a:rPr lang="en-US" altLang="zh-CN" sz="1000" dirty="0"/>
                        <a:t>2</a:t>
                      </a:r>
                      <a:r>
                        <a:rPr lang="zh-CN" altLang="en-US" sz="1000" dirty="0"/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第</a:t>
                      </a:r>
                      <a:r>
                        <a:rPr lang="en-US" altLang="zh-CN" sz="1000" dirty="0"/>
                        <a:t>3</a:t>
                      </a:r>
                      <a:r>
                        <a:rPr lang="zh-CN" altLang="en-US" sz="1000" dirty="0"/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10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9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9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第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周</a:t>
                      </a:r>
                      <a:endParaRPr lang="en-US" sz="900" dirty="0"/>
                    </a:p>
                  </a:txBody>
                  <a:tcPr marL="45720" marR="4572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任务梳理</a:t>
                      </a:r>
                      <a:endParaRPr lang="en-US" altLang="zh-CN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环境部署</a:t>
                      </a:r>
                      <a:endParaRPr lang="en-US" altLang="zh-CN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第一批迁移</a:t>
                      </a:r>
                      <a:endParaRPr lang="en-US" altLang="zh-CN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任务</a:t>
                      </a:r>
                      <a:endParaRPr lang="en-US" altLang="zh-CN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第一批验证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第二批迁移</a:t>
                      </a:r>
                      <a:endParaRPr lang="en-US" altLang="zh-CN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80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任务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第二批验证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第三批迁移</a:t>
                      </a:r>
                      <a:endParaRPr lang="en-US" altLang="zh-CN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200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任务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055244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第三批验证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08655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迁移完成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462276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60AC5474-5334-44D2-B38C-77068F61D744}"/>
              </a:ext>
            </a:extLst>
          </p:cNvPr>
          <p:cNvSpPr txBox="1"/>
          <p:nvPr/>
        </p:nvSpPr>
        <p:spPr>
          <a:xfrm>
            <a:off x="27633" y="1694587"/>
            <a:ext cx="2092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边运行边迁移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循序渐进，由易到难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按业务分批迁移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验证通过后老系统任务下线</a:t>
            </a:r>
          </a:p>
        </p:txBody>
      </p:sp>
    </p:spTree>
    <p:extLst>
      <p:ext uri="{BB962C8B-B14F-4D97-AF65-F5344CB8AC3E}">
        <p14:creationId xmlns:p14="http://schemas.microsoft.com/office/powerpoint/2010/main" val="5240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9BD712-353B-49CC-AC82-390C6C14E0E8}"/>
              </a:ext>
            </a:extLst>
          </p:cNvPr>
          <p:cNvSpPr/>
          <p:nvPr/>
        </p:nvSpPr>
        <p:spPr>
          <a:xfrm>
            <a:off x="1654" y="11903"/>
            <a:ext cx="79231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PART2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调度系统选型和迁移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迁移效果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57D58-D140-4AD3-8735-0AC0954F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" y="2178219"/>
            <a:ext cx="3338272" cy="2952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569AB2-F2F2-40B2-9133-A01ACF93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96" y="2503534"/>
            <a:ext cx="4844037" cy="2590800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0A65A75-EA3B-45E2-A7C8-3E0310973AA8}"/>
              </a:ext>
            </a:extLst>
          </p:cNvPr>
          <p:cNvSpPr/>
          <p:nvPr/>
        </p:nvSpPr>
        <p:spPr bwMode="auto">
          <a:xfrm>
            <a:off x="3522638" y="3320034"/>
            <a:ext cx="457200" cy="484632"/>
          </a:xfrm>
          <a:prstGeom prst="rightArrow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FE382F-3986-4C79-9DF5-0466BEE3B597}"/>
              </a:ext>
            </a:extLst>
          </p:cNvPr>
          <p:cNvSpPr txBox="1"/>
          <p:nvPr/>
        </p:nvSpPr>
        <p:spPr>
          <a:xfrm>
            <a:off x="152400" y="776102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迁移效果：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管理更便捷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系统更稳定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开发更高效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800E8-C9A1-4755-9D7D-B2FD7FD46961}"/>
              </a:ext>
            </a:extLst>
          </p:cNvPr>
          <p:cNvSpPr txBox="1"/>
          <p:nvPr/>
        </p:nvSpPr>
        <p:spPr>
          <a:xfrm>
            <a:off x="2172487" y="776101"/>
            <a:ext cx="6846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节点类型的选择：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Shell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节点，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sh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脚本作为项目工程代码的一部分，在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git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上维护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Spark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节点，虽然配置方便，但是不方便维护和发版，所以放弃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SQL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节点，同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Spark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节点原因，没有使用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1F419B-4BB9-4B3D-A589-9069CB6FA6A3}"/>
              </a:ext>
            </a:extLst>
          </p:cNvPr>
          <p:cNvSpPr txBox="1"/>
          <p:nvPr/>
        </p:nvSpPr>
        <p:spPr>
          <a:xfrm>
            <a:off x="5357131" y="213420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Dolphinscheduler</a:t>
            </a:r>
            <a:r>
              <a:rPr lang="en-US" altLang="zh-CN" dirty="0"/>
              <a:t> 1.05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20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77127C9C-B793-4F1F-BD55-94FFD1DDF98B}"/>
              </a:ext>
            </a:extLst>
          </p:cNvPr>
          <p:cNvSpPr txBox="1"/>
          <p:nvPr/>
        </p:nvSpPr>
        <p:spPr>
          <a:xfrm>
            <a:off x="1897627" y="1259852"/>
            <a:ext cx="5348745" cy="2623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309563" hangingPunct="0"/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	PART1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百望云大数据架构演进</a:t>
            </a: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	PART2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调度系统选型和迁移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sym typeface="Helvetica Neue"/>
            </a:endParaRPr>
          </a:p>
          <a:p>
            <a:pPr marL="342900" indent="-342900" defTabSz="309563" hangingPunct="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PART3		DS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在百望云的大数据应用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defTabSz="309563" hangingPunct="0">
              <a:buFont typeface="Wingdings" panose="05000000000000000000" pitchFamily="2" charset="2"/>
              <a:buChar char="Ø"/>
            </a:pP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PART4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调度管理上的痛点讨论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7E027C8-2E63-4E92-9E7A-E2651A601C65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目 录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30FE7F5-DC85-4A7C-95CB-B6C95278342F}"/>
              </a:ext>
            </a:extLst>
          </p:cNvPr>
          <p:cNvSpPr/>
          <p:nvPr/>
        </p:nvSpPr>
        <p:spPr bwMode="auto">
          <a:xfrm>
            <a:off x="98181" y="701937"/>
            <a:ext cx="8839200" cy="4388646"/>
          </a:xfrm>
          <a:prstGeom prst="roundRect">
            <a:avLst/>
          </a:prstGeom>
          <a:ln>
            <a:solidFill>
              <a:srgbClr val="A6A6A6"/>
            </a:solidFill>
            <a:prstDash val="lg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调度范围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C13C0E-CD78-4A76-8683-EBA91FDD6A83}"/>
              </a:ext>
            </a:extLst>
          </p:cNvPr>
          <p:cNvSpPr/>
          <p:nvPr/>
        </p:nvSpPr>
        <p:spPr bwMode="auto">
          <a:xfrm>
            <a:off x="1911699" y="2859173"/>
            <a:ext cx="2153696" cy="5539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数据服务集群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HBase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4F4306-C16D-4F63-BA2F-1B74E89AAEA6}"/>
              </a:ext>
            </a:extLst>
          </p:cNvPr>
          <p:cNvSpPr/>
          <p:nvPr/>
        </p:nvSpPr>
        <p:spPr bwMode="auto">
          <a:xfrm>
            <a:off x="4206281" y="3638549"/>
            <a:ext cx="4449117" cy="55391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数据处理集群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Hadoop/Spark/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Flink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77A825-E63B-46F1-B9A5-CB6B91ED4F28}"/>
              </a:ext>
            </a:extLst>
          </p:cNvPr>
          <p:cNvSpPr/>
          <p:nvPr/>
        </p:nvSpPr>
        <p:spPr bwMode="auto">
          <a:xfrm>
            <a:off x="4206282" y="2859173"/>
            <a:ext cx="2153697" cy="55391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数据服务集群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Elasticsearch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BA137B8-382A-45EC-94D3-CB7B943B1C4D}"/>
              </a:ext>
            </a:extLst>
          </p:cNvPr>
          <p:cNvSpPr/>
          <p:nvPr/>
        </p:nvSpPr>
        <p:spPr bwMode="auto">
          <a:xfrm>
            <a:off x="381001" y="3638548"/>
            <a:ext cx="1415772" cy="5539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消息队列集群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Kafka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989EE44-FFAD-4494-90EC-1845CCB8633F}"/>
              </a:ext>
            </a:extLst>
          </p:cNvPr>
          <p:cNvSpPr/>
          <p:nvPr/>
        </p:nvSpPr>
        <p:spPr bwMode="auto">
          <a:xfrm>
            <a:off x="381000" y="2079801"/>
            <a:ext cx="1415771" cy="55391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任务调度集群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DolphinScheduler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9E96A74-7FC6-49EB-BB19-033911B4D0C3}"/>
              </a:ext>
            </a:extLst>
          </p:cNvPr>
          <p:cNvSpPr/>
          <p:nvPr/>
        </p:nvSpPr>
        <p:spPr bwMode="auto">
          <a:xfrm>
            <a:off x="381001" y="2859173"/>
            <a:ext cx="1415772" cy="5539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数据同步集群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Maxwell/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Oplog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5F1501C-F0E0-4051-B91D-2F95DEC0E51D}"/>
              </a:ext>
            </a:extLst>
          </p:cNvPr>
          <p:cNvSpPr/>
          <p:nvPr/>
        </p:nvSpPr>
        <p:spPr bwMode="auto">
          <a:xfrm>
            <a:off x="6500866" y="2859174"/>
            <a:ext cx="2153697" cy="55391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数据服务集群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Neo4j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00E40F-F76D-4255-B4F8-1D4239049674}"/>
              </a:ext>
            </a:extLst>
          </p:cNvPr>
          <p:cNvSpPr/>
          <p:nvPr/>
        </p:nvSpPr>
        <p:spPr bwMode="auto">
          <a:xfrm>
            <a:off x="4206282" y="2079797"/>
            <a:ext cx="2153696" cy="55391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微服务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BF4BF2-DEC1-446E-AB67-D31A25A9D369}"/>
              </a:ext>
            </a:extLst>
          </p:cNvPr>
          <p:cNvSpPr/>
          <p:nvPr/>
        </p:nvSpPr>
        <p:spPr bwMode="auto">
          <a:xfrm>
            <a:off x="6488305" y="2079801"/>
            <a:ext cx="2153698" cy="55391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BI/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大屏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FFB2299-8328-4F0A-9477-3B4160B8FF7A}"/>
              </a:ext>
            </a:extLst>
          </p:cNvPr>
          <p:cNvSpPr/>
          <p:nvPr/>
        </p:nvSpPr>
        <p:spPr bwMode="auto">
          <a:xfrm>
            <a:off x="1911699" y="2079796"/>
            <a:ext cx="2153696" cy="55391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联合建模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41D49BB-EBFC-422A-A230-67C35BC94D0E}"/>
              </a:ext>
            </a:extLst>
          </p:cNvPr>
          <p:cNvSpPr/>
          <p:nvPr/>
        </p:nvSpPr>
        <p:spPr bwMode="auto">
          <a:xfrm>
            <a:off x="393561" y="4413458"/>
            <a:ext cx="8261002" cy="55391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阿里云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ECS/Docker/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物理机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D981A8-1B2E-41E9-8D39-E33DDF6747A4}"/>
              </a:ext>
            </a:extLst>
          </p:cNvPr>
          <p:cNvSpPr/>
          <p:nvPr/>
        </p:nvSpPr>
        <p:spPr>
          <a:xfrm>
            <a:off x="1654" y="11903"/>
            <a:ext cx="79231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PART3	DS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在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百望云的大数据应用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——DS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调度范围</a:t>
            </a:r>
            <a:endParaRPr lang="zh-CN" altLang="en-US" sz="24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90F74A-C7B3-49B1-A6C6-787AD2BA0297}"/>
              </a:ext>
            </a:extLst>
          </p:cNvPr>
          <p:cNvSpPr/>
          <p:nvPr/>
        </p:nvSpPr>
        <p:spPr bwMode="auto">
          <a:xfrm>
            <a:off x="381000" y="1300420"/>
            <a:ext cx="8273563" cy="55391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数据产品及服务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574168-7B6E-43E1-9B50-A586F37B47BD}"/>
              </a:ext>
            </a:extLst>
          </p:cNvPr>
          <p:cNvSpPr/>
          <p:nvPr/>
        </p:nvSpPr>
        <p:spPr bwMode="auto">
          <a:xfrm>
            <a:off x="1911699" y="3632399"/>
            <a:ext cx="2153696" cy="5539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7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3DD0569-B0C1-4D63-94A4-95A67C00D737}"/>
              </a:ext>
            </a:extLst>
          </p:cNvPr>
          <p:cNvSpPr/>
          <p:nvPr/>
        </p:nvSpPr>
        <p:spPr>
          <a:xfrm>
            <a:off x="1654" y="11903"/>
            <a:ext cx="79231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PART3	DS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在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百望云的大数据应用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数据产品服务</a:t>
            </a:r>
            <a:endParaRPr lang="zh-CN" altLang="en-US" sz="24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11ACF6-0D9C-4D0D-A02A-7B858E87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2" y="819150"/>
            <a:ext cx="6033976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8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D10C13-5D13-4236-97B8-BAF1299AC49A}"/>
              </a:ext>
            </a:extLst>
          </p:cNvPr>
          <p:cNvSpPr txBox="1"/>
          <p:nvPr/>
        </p:nvSpPr>
        <p:spPr>
          <a:xfrm>
            <a:off x="1897627" y="1259852"/>
            <a:ext cx="5348745" cy="2623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309563" hangingPunct="0"/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	PART1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百望云大数据架构演进</a:t>
            </a: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	PART2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调度系统选型和迁移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sym typeface="Helvetica Neue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PART3		DS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在百望云的大数据应用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defTabSz="309563" hangingPunct="0">
              <a:buFont typeface="Wingdings" panose="05000000000000000000" pitchFamily="2" charset="2"/>
              <a:buChar char="Ø"/>
            </a:pP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defTabSz="309563" hangingPunct="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PART4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调度管理上的痛点讨论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D1E98C-9289-471E-8D18-29CD6D328103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目 录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FACEE5-4B13-404A-888B-5711CAF4EE6D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9563" hangingPunct="0"/>
            <a:r>
              <a:rPr lang="en-US" altLang="zh-CN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PART4		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调度管理上的痛点讨论</a:t>
            </a:r>
            <a:endParaRPr lang="en-US" altLang="zh-CN" sz="24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7831F6-7446-4E19-A0E7-388C12EB1882}"/>
              </a:ext>
            </a:extLst>
          </p:cNvPr>
          <p:cNvSpPr txBox="1"/>
          <p:nvPr/>
        </p:nvSpPr>
        <p:spPr>
          <a:xfrm>
            <a:off x="228600" y="819150"/>
            <a:ext cx="8686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工作流、节点的版本管理。工作流和节点算不算代码的一部分？如何管理呢？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跨项目的依赖和触发，如何实现？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百望云的方案：不同业务部门、产品线会各自创建独立的项目；上游项目完成后生成控制文件到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HDFS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，下游项目轮询监测控制文件生成后开始启动。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3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操作失误，误删怎么办？如何恢复？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4 ETL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，调度任务解决的是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，依赖和触发实际关心的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，也就是源表和目标表，如何将任务和库表连接起来？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5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测试环境、预生产环境、生产环境，调度要配置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次，如何提高效率？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百望云的方案：测试环境，开发自己配；准生产、生产环境，运维人员和开发人员一起配置，运维人员操作，开发人员确认。但是有时还是会出错，因为不能复制粘贴，不能导入导出。下一步准备开发导入导出的脚本。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6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项目变更发版后，有时会忘记将状态改为“上线”，如何避免？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百望云的方案：每天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点，跑一个上线项目数量的统计数，发到钉钉运维群里。</a:t>
            </a:r>
          </a:p>
        </p:txBody>
      </p:sp>
    </p:spTree>
    <p:extLst>
      <p:ext uri="{BB962C8B-B14F-4D97-AF65-F5344CB8AC3E}">
        <p14:creationId xmlns:p14="http://schemas.microsoft.com/office/powerpoint/2010/main" val="36071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"/>
          <p:cNvSpPr/>
          <p:nvPr/>
        </p:nvSpPr>
        <p:spPr>
          <a:xfrm>
            <a:off x="2347792" y="2271732"/>
            <a:ext cx="4448415" cy="60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99" b="1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非常感谢</a:t>
            </a:r>
            <a:endParaRPr lang="en-US" sz="3299" b="1" spc="22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3977821" y="3906325"/>
            <a:ext cx="1180594" cy="120532"/>
            <a:chOff x="5548426" y="3343939"/>
            <a:chExt cx="833173" cy="85061"/>
          </a:xfrm>
        </p:grpSpPr>
        <p:sp>
          <p:nvSpPr>
            <p:cNvPr id="39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  <p:sp>
          <p:nvSpPr>
            <p:cNvPr id="40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  <p:sp>
          <p:nvSpPr>
            <p:cNvPr id="41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  <p:sp>
          <p:nvSpPr>
            <p:cNvPr id="42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  <p:sp>
          <p:nvSpPr>
            <p:cNvPr id="43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  <p:sp>
          <p:nvSpPr>
            <p:cNvPr id="44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49"/>
            </a:p>
          </p:txBody>
        </p:sp>
      </p:grpSp>
    </p:spTree>
    <p:extLst>
      <p:ext uri="{BB962C8B-B14F-4D97-AF65-F5344CB8AC3E}">
        <p14:creationId xmlns:p14="http://schemas.microsoft.com/office/powerpoint/2010/main" val="13952383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41D00DA-F522-4511-8255-A94855F60EAB}"/>
              </a:ext>
            </a:extLst>
          </p:cNvPr>
          <p:cNvSpPr/>
          <p:nvPr/>
        </p:nvSpPr>
        <p:spPr>
          <a:xfrm>
            <a:off x="1905000" y="89535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欢迎探讨，共同进步</a:t>
            </a:r>
            <a:endParaRPr lang="en-US" sz="4000" dirty="0"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929CD-BBEE-4E9B-868E-F805F887E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53020"/>
            <a:ext cx="2428875" cy="2428875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E84BC73-8BD1-4B5E-B3C5-BF882D38C982}"/>
              </a:ext>
            </a:extLst>
          </p:cNvPr>
          <p:cNvSpPr/>
          <p:nvPr/>
        </p:nvSpPr>
        <p:spPr>
          <a:xfrm>
            <a:off x="4343400" y="1847385"/>
            <a:ext cx="4114800" cy="30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杨爽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百望股份有限公司 大数据平台部 总监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10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年大数据领域工作经历，曾在恒丰银行、万达集团、京东金融任大数据平台负责人。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主要研究领域：大数据开发和管理的效率、大数据系统稳定性和可用性、数据资产增值、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NLP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、区块链。</a:t>
            </a:r>
            <a:endParaRPr lang="en-US" sz="1600" dirty="0"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7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77127C9C-B793-4F1F-BD55-94FFD1DDF98B}"/>
              </a:ext>
            </a:extLst>
          </p:cNvPr>
          <p:cNvSpPr txBox="1"/>
          <p:nvPr/>
        </p:nvSpPr>
        <p:spPr>
          <a:xfrm>
            <a:off x="1897627" y="1259852"/>
            <a:ext cx="5348745" cy="2623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 defTabSz="309563" hangingPunct="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PART1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百望云大数据架构演进</a:t>
            </a: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	PART2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调度系统选型和迁移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sym typeface="Helvetica Neue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PART3		DS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在百望云的大数据应用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PART4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调度管理上的痛点讨论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7E027C8-2E63-4E92-9E7A-E2651A601C65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目 录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8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36" y="991424"/>
            <a:ext cx="1559062" cy="901577"/>
          </a:xfrm>
          <a:prstGeom prst="rect">
            <a:avLst/>
          </a:prstGeom>
        </p:spPr>
      </p:pic>
      <p:sp>
        <p:nvSpPr>
          <p:cNvPr id="61" name="圆角矩形 60"/>
          <p:cNvSpPr/>
          <p:nvPr/>
        </p:nvSpPr>
        <p:spPr>
          <a:xfrm>
            <a:off x="1610660" y="4199920"/>
            <a:ext cx="6883143" cy="6046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009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PART1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百望云大数据架构演进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公司简介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6110" y="2320993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1200+</a:t>
            </a:r>
            <a:endParaRPr kumimoji="1" lang="zh-CN" altLang="en-US" sz="15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86110" y="2525356"/>
            <a:ext cx="1486562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集团型企业客户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6161" y="2319957"/>
            <a:ext cx="7601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15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46161" y="2525356"/>
            <a:ext cx="1486562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成长型企业客户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32186" y="2319097"/>
            <a:ext cx="8787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700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15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32185" y="2590809"/>
            <a:ext cx="1699438" cy="23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999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税控服务企业用户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237347" y="2319096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15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37347" y="2512632"/>
            <a:ext cx="1486562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消费者用户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8514" y="3008168"/>
            <a:ext cx="7873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9.26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108" y="3291355"/>
            <a:ext cx="1564431" cy="23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999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公有云电子发票开具量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339202" y="3008168"/>
            <a:ext cx="7328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</a:p>
        </p:txBody>
      </p:sp>
      <p:sp>
        <p:nvSpPr>
          <p:cNvPr id="43" name="矩形 42"/>
          <p:cNvSpPr/>
          <p:nvPr/>
        </p:nvSpPr>
        <p:spPr>
          <a:xfrm>
            <a:off x="3342313" y="3286083"/>
            <a:ext cx="1414174" cy="23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999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电子发票日均开具量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232186" y="3001284"/>
            <a:ext cx="851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</a:p>
        </p:txBody>
      </p:sp>
      <p:sp>
        <p:nvSpPr>
          <p:cNvPr id="45" name="矩形 44"/>
          <p:cNvSpPr/>
          <p:nvPr/>
        </p:nvSpPr>
        <p:spPr>
          <a:xfrm>
            <a:off x="5230233" y="3282252"/>
            <a:ext cx="1730336" cy="23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999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电子发票每日开具峰值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221806" y="2991089"/>
            <a:ext cx="997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3000</a:t>
            </a:r>
            <a:r>
              <a:rPr kumimoji="1" lang="zh-CN" altLang="en-US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15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15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19854" y="3280341"/>
            <a:ext cx="1730336" cy="23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999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企业抬头信息</a:t>
            </a:r>
          </a:p>
        </p:txBody>
      </p:sp>
      <p:sp>
        <p:nvSpPr>
          <p:cNvPr id="48" name="进程 47"/>
          <p:cNvSpPr/>
          <p:nvPr/>
        </p:nvSpPr>
        <p:spPr>
          <a:xfrm rot="5400000">
            <a:off x="764285" y="4101046"/>
            <a:ext cx="623181" cy="791752"/>
          </a:xfrm>
          <a:prstGeom prst="flowChartProcess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grpSp>
        <p:nvGrpSpPr>
          <p:cNvPr id="59" name="组 58"/>
          <p:cNvGrpSpPr/>
          <p:nvPr/>
        </p:nvGrpSpPr>
        <p:grpSpPr>
          <a:xfrm>
            <a:off x="1793835" y="4300882"/>
            <a:ext cx="6703747" cy="427592"/>
            <a:chOff x="2465170" y="5533631"/>
            <a:chExt cx="8940399" cy="570255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861" y="5715750"/>
              <a:ext cx="1327184" cy="172810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170" y="5703175"/>
              <a:ext cx="1561088" cy="272057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1401" y="5556376"/>
              <a:ext cx="358527" cy="524767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5531" y="5533631"/>
              <a:ext cx="1658188" cy="570255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9087124" y="5682237"/>
              <a:ext cx="2318445" cy="344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9994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国家中小企业发展基金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51558" y="4370771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投资方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79999" y="2156342"/>
            <a:ext cx="7813804" cy="152789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9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8" name="椭圆 27"/>
          <p:cNvSpPr/>
          <p:nvPr/>
        </p:nvSpPr>
        <p:spPr>
          <a:xfrm>
            <a:off x="847772" y="236327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5" name="椭圆 54"/>
          <p:cNvSpPr/>
          <p:nvPr/>
        </p:nvSpPr>
        <p:spPr>
          <a:xfrm>
            <a:off x="847771" y="305462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6" name="椭圆 55"/>
          <p:cNvSpPr/>
          <p:nvPr/>
        </p:nvSpPr>
        <p:spPr>
          <a:xfrm>
            <a:off x="2907822" y="236327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7" name="椭圆 56"/>
          <p:cNvSpPr/>
          <p:nvPr/>
        </p:nvSpPr>
        <p:spPr>
          <a:xfrm>
            <a:off x="2907822" y="305462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8" name="椭圆 57"/>
          <p:cNvSpPr/>
          <p:nvPr/>
        </p:nvSpPr>
        <p:spPr>
          <a:xfrm>
            <a:off x="4824932" y="236327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0" name="椭圆 59"/>
          <p:cNvSpPr/>
          <p:nvPr/>
        </p:nvSpPr>
        <p:spPr>
          <a:xfrm>
            <a:off x="4824931" y="3054624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2" name="椭圆 61"/>
          <p:cNvSpPr/>
          <p:nvPr/>
        </p:nvSpPr>
        <p:spPr>
          <a:xfrm>
            <a:off x="6827701" y="2362398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3" name="椭圆 62"/>
          <p:cNvSpPr/>
          <p:nvPr/>
        </p:nvSpPr>
        <p:spPr>
          <a:xfrm>
            <a:off x="6827700" y="3053748"/>
            <a:ext cx="416463" cy="41646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4" y="2460746"/>
            <a:ext cx="263606" cy="19931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28" y="3164699"/>
            <a:ext cx="209148" cy="20914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172" y="2477952"/>
            <a:ext cx="199979" cy="19045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7094" y="3159760"/>
            <a:ext cx="219024" cy="2190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8718" y="3149583"/>
            <a:ext cx="238070" cy="23807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048" y="3176589"/>
            <a:ext cx="247593" cy="1714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8718" y="2462740"/>
            <a:ext cx="217908" cy="21790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8156" y="2465188"/>
            <a:ext cx="197155" cy="197155"/>
          </a:xfrm>
          <a:prstGeom prst="rect">
            <a:avLst/>
          </a:prstGeom>
        </p:spPr>
      </p:pic>
      <p:grpSp>
        <p:nvGrpSpPr>
          <p:cNvPr id="76" name="组 12">
            <a:extLst>
              <a:ext uri="{FF2B5EF4-FFF2-40B4-BE49-F238E27FC236}">
                <a16:creationId xmlns:a16="http://schemas.microsoft.com/office/drawing/2014/main" id="{61077CC8-903C-44FE-AB1A-96F3EE3A10F5}"/>
              </a:ext>
            </a:extLst>
          </p:cNvPr>
          <p:cNvGrpSpPr/>
          <p:nvPr/>
        </p:nvGrpSpPr>
        <p:grpSpPr>
          <a:xfrm>
            <a:off x="2320970" y="1186233"/>
            <a:ext cx="1284858" cy="496290"/>
            <a:chOff x="897212" y="1396626"/>
            <a:chExt cx="1713541" cy="661873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43DBDC36-631E-4BFC-ADCC-4AC3C7A3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212" y="1517515"/>
              <a:ext cx="445046" cy="445046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EC0634-8A55-46BF-A2AF-D7A29B7CD1E6}"/>
                </a:ext>
              </a:extLst>
            </p:cNvPr>
            <p:cNvSpPr/>
            <p:nvPr/>
          </p:nvSpPr>
          <p:spPr>
            <a:xfrm>
              <a:off x="1342258" y="1396626"/>
              <a:ext cx="1268495" cy="66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成立于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2015·5·4</a:t>
              </a:r>
            </a:p>
          </p:txBody>
        </p:sp>
      </p:grpSp>
      <p:grpSp>
        <p:nvGrpSpPr>
          <p:cNvPr id="79" name="组 13">
            <a:extLst>
              <a:ext uri="{FF2B5EF4-FFF2-40B4-BE49-F238E27FC236}">
                <a16:creationId xmlns:a16="http://schemas.microsoft.com/office/drawing/2014/main" id="{12B3F8AD-CF11-4FB8-8BB0-54B7A0E27030}"/>
              </a:ext>
            </a:extLst>
          </p:cNvPr>
          <p:cNvGrpSpPr/>
          <p:nvPr/>
        </p:nvGrpSpPr>
        <p:grpSpPr>
          <a:xfrm>
            <a:off x="3936709" y="1179481"/>
            <a:ext cx="1356739" cy="496290"/>
            <a:chOff x="3870992" y="1396626"/>
            <a:chExt cx="1809404" cy="661874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983387EA-B0C1-43F3-97C1-AAE6AE3B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0992" y="1530773"/>
              <a:ext cx="445046" cy="445046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FC06F05-526F-44C6-97C8-F4030E122109}"/>
                </a:ext>
              </a:extLst>
            </p:cNvPr>
            <p:cNvSpPr/>
            <p:nvPr/>
          </p:nvSpPr>
          <p:spPr>
            <a:xfrm>
              <a:off x="4345607" y="1396626"/>
              <a:ext cx="1334789" cy="661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地点</a:t>
              </a:r>
            </a:p>
            <a:p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北京·中关村</a:t>
              </a:r>
            </a:p>
          </p:txBody>
        </p:sp>
      </p:grpSp>
      <p:grpSp>
        <p:nvGrpSpPr>
          <p:cNvPr id="82" name="组 14">
            <a:extLst>
              <a:ext uri="{FF2B5EF4-FFF2-40B4-BE49-F238E27FC236}">
                <a16:creationId xmlns:a16="http://schemas.microsoft.com/office/drawing/2014/main" id="{19178B55-037C-42EB-9FA8-A40B77C3D880}"/>
              </a:ext>
            </a:extLst>
          </p:cNvPr>
          <p:cNvGrpSpPr/>
          <p:nvPr/>
        </p:nvGrpSpPr>
        <p:grpSpPr>
          <a:xfrm>
            <a:off x="5747248" y="1200126"/>
            <a:ext cx="787507" cy="496290"/>
            <a:chOff x="6616403" y="1415155"/>
            <a:chExt cx="1050252" cy="661874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F5C91E0E-FC06-4649-A603-E02FCBF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6403" y="1517515"/>
              <a:ext cx="445046" cy="445046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5192167-9005-49E9-825A-5072E3F7491B}"/>
                </a:ext>
              </a:extLst>
            </p:cNvPr>
            <p:cNvSpPr/>
            <p:nvPr/>
          </p:nvSpPr>
          <p:spPr>
            <a:xfrm>
              <a:off x="7057680" y="1415155"/>
              <a:ext cx="608975" cy="661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员工</a:t>
              </a:r>
            </a:p>
            <a:p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700</a:t>
              </a:r>
              <a:endPara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85" name="组 17">
            <a:extLst>
              <a:ext uri="{FF2B5EF4-FFF2-40B4-BE49-F238E27FC236}">
                <a16:creationId xmlns:a16="http://schemas.microsoft.com/office/drawing/2014/main" id="{DE9B1B97-7FB4-41D9-B14F-34C8AD0606BB}"/>
              </a:ext>
            </a:extLst>
          </p:cNvPr>
          <p:cNvGrpSpPr/>
          <p:nvPr/>
        </p:nvGrpSpPr>
        <p:grpSpPr>
          <a:xfrm>
            <a:off x="7044845" y="1173522"/>
            <a:ext cx="1623658" cy="496290"/>
            <a:chOff x="8998509" y="1379676"/>
            <a:chExt cx="2165379" cy="661873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EA7718FC-E569-47D4-8D45-0B245DCB3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8509" y="1514557"/>
              <a:ext cx="445046" cy="445046"/>
            </a:xfrm>
            <a:prstGeom prst="rect">
              <a:avLst/>
            </a:prstGeom>
          </p:spPr>
        </p:pic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8BAFF25-5C70-4D34-AE0C-AE5EB09C80A2}"/>
                </a:ext>
              </a:extLst>
            </p:cNvPr>
            <p:cNvSpPr/>
            <p:nvPr/>
          </p:nvSpPr>
          <p:spPr>
            <a:xfrm>
              <a:off x="9443555" y="1379676"/>
              <a:ext cx="1720333" cy="66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业务覆盖</a:t>
              </a:r>
            </a:p>
            <a:p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中国</a:t>
              </a:r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非洲</a:t>
              </a:r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东南亚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7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7C391E-1A88-4BEA-983C-6D7C1637D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16730" r="4539" b="16483"/>
          <a:stretch/>
        </p:blipFill>
        <p:spPr>
          <a:xfrm>
            <a:off x="358953" y="953406"/>
            <a:ext cx="8426095" cy="38810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6B8E1D-DD78-4BD0-A6F4-7BA6BB534CFB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PART1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百望云大数据架构演进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业务简介</a:t>
            </a: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" y="-10042"/>
            <a:ext cx="9140694" cy="5141640"/>
          </a:xfrm>
          <a:prstGeom prst="rect">
            <a:avLst/>
          </a:prstGeom>
        </p:spPr>
      </p:pic>
      <p:pic>
        <p:nvPicPr>
          <p:cNvPr id="293" name="图片 292" descr="未标题-2_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563" y="181720"/>
            <a:ext cx="2125743" cy="370219"/>
          </a:xfrm>
          <a:prstGeom prst="rect">
            <a:avLst/>
          </a:prstGeom>
        </p:spPr>
      </p:pic>
      <p:cxnSp>
        <p:nvCxnSpPr>
          <p:cNvPr id="294" name="直线连接符 293"/>
          <p:cNvCxnSpPr/>
          <p:nvPr/>
        </p:nvCxnSpPr>
        <p:spPr>
          <a:xfrm>
            <a:off x="1653" y="678460"/>
            <a:ext cx="8987640" cy="18676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3933834-DBDD-4484-920C-8889152481E1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PART1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百望云大数据架构演进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客户简介</a:t>
            </a:r>
          </a:p>
        </p:txBody>
      </p:sp>
    </p:spTree>
    <p:extLst>
      <p:ext uri="{BB962C8B-B14F-4D97-AF65-F5344CB8AC3E}">
        <p14:creationId xmlns:p14="http://schemas.microsoft.com/office/powerpoint/2010/main" val="11494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114722-ADC8-43B1-ABC9-EEDEEADDF4F2}"/>
              </a:ext>
            </a:extLst>
          </p:cNvPr>
          <p:cNvSpPr/>
          <p:nvPr/>
        </p:nvSpPr>
        <p:spPr bwMode="auto">
          <a:xfrm>
            <a:off x="4166523" y="2266950"/>
            <a:ext cx="1888249" cy="368808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8A5C2139-A717-415B-B9CD-B8B09D69AEEB}"/>
              </a:ext>
            </a:extLst>
          </p:cNvPr>
          <p:cNvCxnSpPr>
            <a:cxnSpLocks/>
          </p:cNvCxnSpPr>
          <p:nvPr/>
        </p:nvCxnSpPr>
        <p:spPr>
          <a:xfrm flipV="1">
            <a:off x="609600" y="3657733"/>
            <a:ext cx="2667000" cy="618285"/>
          </a:xfrm>
          <a:prstGeom prst="bentConnector3">
            <a:avLst>
              <a:gd name="adj1" fmla="val 54145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BD50978-7B3E-4374-B724-C0883D60EDF0}"/>
              </a:ext>
            </a:extLst>
          </p:cNvPr>
          <p:cNvSpPr txBox="1"/>
          <p:nvPr/>
        </p:nvSpPr>
        <p:spPr>
          <a:xfrm>
            <a:off x="927702" y="800281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古代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8B7B9-3FFA-4883-A372-187919CFFD5D}"/>
              </a:ext>
            </a:extLst>
          </p:cNvPr>
          <p:cNvSpPr txBox="1"/>
          <p:nvPr/>
        </p:nvSpPr>
        <p:spPr>
          <a:xfrm>
            <a:off x="2425030" y="80028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近代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7E7BCD-99C0-4A0F-B047-0E580835F504}"/>
              </a:ext>
            </a:extLst>
          </p:cNvPr>
          <p:cNvSpPr txBox="1"/>
          <p:nvPr/>
        </p:nvSpPr>
        <p:spPr>
          <a:xfrm>
            <a:off x="4525595" y="80028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现代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1.0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7FFB5F-0BEA-4FAF-BA9E-FD43A09AE6B1}"/>
              </a:ext>
            </a:extLst>
          </p:cNvPr>
          <p:cNvSpPr txBox="1"/>
          <p:nvPr/>
        </p:nvSpPr>
        <p:spPr>
          <a:xfrm>
            <a:off x="889231" y="3601819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Crontab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Impala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92E4B3-E3E5-4C93-B5D6-2C23A70149EA}"/>
              </a:ext>
            </a:extLst>
          </p:cNvPr>
          <p:cNvSpPr txBox="1"/>
          <p:nvPr/>
        </p:nvSpPr>
        <p:spPr>
          <a:xfrm>
            <a:off x="2159990" y="2952750"/>
            <a:ext cx="181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ETL Automation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Spark/HBase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B80CE4-1894-41FA-8B1D-4A6B4A10AF2D}"/>
              </a:ext>
            </a:extLst>
          </p:cNvPr>
          <p:cNvSpPr txBox="1"/>
          <p:nvPr/>
        </p:nvSpPr>
        <p:spPr>
          <a:xfrm>
            <a:off x="4166523" y="226695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DolphinScheduler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Flink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/Spark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4" name="连接符: 曲线 11">
            <a:extLst>
              <a:ext uri="{FF2B5EF4-FFF2-40B4-BE49-F238E27FC236}">
                <a16:creationId xmlns:a16="http://schemas.microsoft.com/office/drawing/2014/main" id="{D648E833-C9A9-4B42-BA47-DE33E3E020B5}"/>
              </a:ext>
            </a:extLst>
          </p:cNvPr>
          <p:cNvCxnSpPr>
            <a:cxnSpLocks/>
          </p:cNvCxnSpPr>
          <p:nvPr/>
        </p:nvCxnSpPr>
        <p:spPr>
          <a:xfrm flipV="1">
            <a:off x="2900612" y="2969292"/>
            <a:ext cx="2509588" cy="688446"/>
          </a:xfrm>
          <a:prstGeom prst="bentConnector3">
            <a:avLst>
              <a:gd name="adj1" fmla="val 45596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11">
            <a:extLst>
              <a:ext uri="{FF2B5EF4-FFF2-40B4-BE49-F238E27FC236}">
                <a16:creationId xmlns:a16="http://schemas.microsoft.com/office/drawing/2014/main" id="{AEF8057A-F6E1-44EE-884D-6213596122AB}"/>
              </a:ext>
            </a:extLst>
          </p:cNvPr>
          <p:cNvCxnSpPr>
            <a:cxnSpLocks/>
          </p:cNvCxnSpPr>
          <p:nvPr/>
        </p:nvCxnSpPr>
        <p:spPr>
          <a:xfrm flipV="1">
            <a:off x="5271630" y="2266950"/>
            <a:ext cx="3110370" cy="702342"/>
          </a:xfrm>
          <a:prstGeom prst="bentConnector3">
            <a:avLst>
              <a:gd name="adj1" fmla="val 3190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DAB723C1-C81B-4F32-964F-25C52510421E}"/>
              </a:ext>
            </a:extLst>
          </p:cNvPr>
          <p:cNvSpPr txBox="1"/>
          <p:nvPr/>
        </p:nvSpPr>
        <p:spPr>
          <a:xfrm>
            <a:off x="6248400" y="158115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DolphinScheduler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Flink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/Spark/k8s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327001-7112-41E6-9AEA-F04C21359AAC}"/>
              </a:ext>
            </a:extLst>
          </p:cNvPr>
          <p:cNvSpPr txBox="1"/>
          <p:nvPr/>
        </p:nvSpPr>
        <p:spPr>
          <a:xfrm>
            <a:off x="6767772" y="800281"/>
            <a:ext cx="96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2020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现代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2.0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4AADBBE-6AF0-4646-833D-CDF789686ADE}"/>
              </a:ext>
            </a:extLst>
          </p:cNvPr>
          <p:cNvSpPr txBox="1"/>
          <p:nvPr/>
        </p:nvSpPr>
        <p:spPr>
          <a:xfrm>
            <a:off x="605096" y="4437787"/>
            <a:ext cx="1491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以时间窗口作为任务依赖，所有任务串行，数据处理以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Impala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为主。离线时效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T+2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3893C45-D80E-4D37-B3B0-EC70C656708F}"/>
              </a:ext>
            </a:extLst>
          </p:cNvPr>
          <p:cNvSpPr txBox="1"/>
          <p:nvPr/>
        </p:nvSpPr>
        <p:spPr>
          <a:xfrm>
            <a:off x="2322850" y="3905934"/>
            <a:ext cx="1654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上线商业调度系统，建立任务依赖触发关系，任务并行化，以</a:t>
            </a:r>
            <a:r>
              <a:rPr lang="en-US" altLang="zh-CN" sz="1000" dirty="0" err="1">
                <a:latin typeface="等线" panose="02010600030101010101" pitchFamily="2" charset="-122"/>
                <a:ea typeface="等线" panose="02010600030101010101" pitchFamily="2" charset="-122"/>
              </a:rPr>
              <a:t>Spark+Hbase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替代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Impala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离线时效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T+1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EE4BC11-321C-4F71-9169-1EC4A8B0E144}"/>
              </a:ext>
            </a:extLst>
          </p:cNvPr>
          <p:cNvSpPr txBox="1"/>
          <p:nvPr/>
        </p:nvSpPr>
        <p:spPr>
          <a:xfrm>
            <a:off x="4339022" y="3275915"/>
            <a:ext cx="1654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DS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替代商业调度系统，利用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DS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实现任务权限控制、优先级控制等精细化管理。以</a:t>
            </a:r>
            <a:r>
              <a:rPr lang="en-US" altLang="zh-CN" sz="1000" dirty="0" err="1">
                <a:latin typeface="等线" panose="02010600030101010101" pitchFamily="2" charset="-122"/>
                <a:ea typeface="等线" panose="02010600030101010101" pitchFamily="2" charset="-122"/>
              </a:rPr>
              <a:t>Flink+Spark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替代上一代方案。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离线时效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T+1</a:t>
            </a:r>
          </a:p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实时时效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 1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分钟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0AD6B7D-05E7-4B10-A03B-90029EDF0C70}"/>
              </a:ext>
            </a:extLst>
          </p:cNvPr>
          <p:cNvSpPr txBox="1"/>
          <p:nvPr/>
        </p:nvSpPr>
        <p:spPr>
          <a:xfrm>
            <a:off x="6533619" y="2539172"/>
            <a:ext cx="1654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继续深化使用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DS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，培养</a:t>
            </a:r>
            <a:r>
              <a:rPr lang="en-US" altLang="zh-CN" sz="1000" dirty="0" err="1">
                <a:latin typeface="等线" panose="02010600030101010101" pitchFamily="2" charset="-122"/>
                <a:ea typeface="等线" panose="02010600030101010101" pitchFamily="2" charset="-122"/>
              </a:rPr>
              <a:t>Commiter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回馈社区。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引入</a:t>
            </a:r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k8s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，充分利用硬件资源，实现更细粒度的资源调度。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F67D416-8AA1-4904-B36B-D33F4AE102D5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PART1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百望云大数据架构演进</a:t>
            </a:r>
          </a:p>
        </p:txBody>
      </p:sp>
    </p:spTree>
    <p:extLst>
      <p:ext uri="{BB962C8B-B14F-4D97-AF65-F5344CB8AC3E}">
        <p14:creationId xmlns:p14="http://schemas.microsoft.com/office/powerpoint/2010/main" val="8377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77127C9C-B793-4F1F-BD55-94FFD1DDF98B}"/>
              </a:ext>
            </a:extLst>
          </p:cNvPr>
          <p:cNvSpPr txBox="1"/>
          <p:nvPr/>
        </p:nvSpPr>
        <p:spPr>
          <a:xfrm>
            <a:off x="1897627" y="1259852"/>
            <a:ext cx="5348745" cy="2623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309563" hangingPunct="0"/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	PART1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百望云大数据架构演进</a:t>
            </a: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defTabSz="309563" hangingPunct="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PART2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调度系统选型和迁移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sym typeface="Helvetica Neue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PART3		DS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在百望云的大数据应用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309563" hangingPunct="0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	PART4		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调度管理上的痛点讨论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7E027C8-2E63-4E92-9E7A-E2651A601C65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目 录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1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ECA4F8-5B3A-491E-B2C4-3EF33E3B08FD}"/>
              </a:ext>
            </a:extLst>
          </p:cNvPr>
          <p:cNvSpPr/>
          <p:nvPr/>
        </p:nvSpPr>
        <p:spPr>
          <a:xfrm>
            <a:off x="1654" y="11903"/>
            <a:ext cx="68260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PART2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调度系统选型和迁移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选型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65898F-5669-4122-B83B-F0104A77ADED}"/>
              </a:ext>
            </a:extLst>
          </p:cNvPr>
          <p:cNvCxnSpPr>
            <a:cxnSpLocks/>
          </p:cNvCxnSpPr>
          <p:nvPr/>
        </p:nvCxnSpPr>
        <p:spPr>
          <a:xfrm>
            <a:off x="3727333" y="969093"/>
            <a:ext cx="0" cy="404105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23EFF91-8526-457B-A00D-DC634031446B}"/>
              </a:ext>
            </a:extLst>
          </p:cNvPr>
          <p:cNvSpPr txBox="1"/>
          <p:nvPr/>
        </p:nvSpPr>
        <p:spPr>
          <a:xfrm>
            <a:off x="1338565" y="9715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DolphinScheduler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31DD16-79CD-40A9-98E6-F60BADB522BC}"/>
              </a:ext>
            </a:extLst>
          </p:cNvPr>
          <p:cNvSpPr txBox="1"/>
          <p:nvPr/>
        </p:nvSpPr>
        <p:spPr>
          <a:xfrm>
            <a:off x="4561721" y="97155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Azkaban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DFAF14-6073-4682-A059-B157462D4057}"/>
              </a:ext>
            </a:extLst>
          </p:cNvPr>
          <p:cNvSpPr txBox="1"/>
          <p:nvPr/>
        </p:nvSpPr>
        <p:spPr>
          <a:xfrm>
            <a:off x="7352298" y="9715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Airflow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C009490-7F41-4B2C-B7AE-F8EEDD50EDB7}"/>
              </a:ext>
            </a:extLst>
          </p:cNvPr>
          <p:cNvCxnSpPr>
            <a:cxnSpLocks/>
          </p:cNvCxnSpPr>
          <p:nvPr/>
        </p:nvCxnSpPr>
        <p:spPr>
          <a:xfrm>
            <a:off x="6437760" y="969093"/>
            <a:ext cx="0" cy="404105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C7B73DF-55F1-4D43-A88F-B2B1124BD296}"/>
              </a:ext>
            </a:extLst>
          </p:cNvPr>
          <p:cNvSpPr txBox="1"/>
          <p:nvPr/>
        </p:nvSpPr>
        <p:spPr>
          <a:xfrm>
            <a:off x="126538" y="20112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优点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63CC9E-C5D7-4E56-A74E-BB62C98D5F37}"/>
              </a:ext>
            </a:extLst>
          </p:cNvPr>
          <p:cNvSpPr txBox="1"/>
          <p:nvPr/>
        </p:nvSpPr>
        <p:spPr>
          <a:xfrm>
            <a:off x="126538" y="3869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缺点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CC3821-E7EC-4CA3-8734-5669D614D084}"/>
              </a:ext>
            </a:extLst>
          </p:cNvPr>
          <p:cNvSpPr txBox="1"/>
          <p:nvPr/>
        </p:nvSpPr>
        <p:spPr>
          <a:xfrm>
            <a:off x="6437760" y="1629311"/>
            <a:ext cx="2706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UI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美观、功能友好直观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适合以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为主要语言的公司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分布式高可用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社区活跃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81AE49-7659-4F1F-B603-4690FA27573A}"/>
              </a:ext>
            </a:extLst>
          </p:cNvPr>
          <p:cNvSpPr txBox="1"/>
          <p:nvPr/>
        </p:nvSpPr>
        <p:spPr>
          <a:xfrm>
            <a:off x="3710928" y="3499799"/>
            <a:ext cx="2706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定义任务不方便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没有权限控制功能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任务多了以后依赖关系图打不开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社区不活跃，发展缓慢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80720B-9DDF-479D-8C3B-60ED24ACA1AB}"/>
              </a:ext>
            </a:extLst>
          </p:cNvPr>
          <p:cNvSpPr txBox="1"/>
          <p:nvPr/>
        </p:nvSpPr>
        <p:spPr>
          <a:xfrm>
            <a:off x="6433573" y="3500004"/>
            <a:ext cx="2107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定义任务要写代码，有学习门槛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没有权限控制功能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23AB44-AF30-4A95-9ACC-9B9928E1F4B8}"/>
              </a:ext>
            </a:extLst>
          </p:cNvPr>
          <p:cNvSpPr txBox="1"/>
          <p:nvPr/>
        </p:nvSpPr>
        <p:spPr>
          <a:xfrm>
            <a:off x="987195" y="3524855"/>
            <a:ext cx="268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无法导入任务，开发、测试、准生产、生产环境，要分别配置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缺少版本控制功能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3A5421-9D4F-481A-AE61-9EB91906AE9E}"/>
              </a:ext>
            </a:extLst>
          </p:cNvPr>
          <p:cNvSpPr txBox="1"/>
          <p:nvPr/>
        </p:nvSpPr>
        <p:spPr>
          <a:xfrm>
            <a:off x="3727333" y="1657350"/>
            <a:ext cx="2706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功能友好直观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比较早的开源调度系统，有一定用户基础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依赖关系图直观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可以批量导入任务定义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6A2979-4FF3-44A5-8E30-4AAAE473EF12}"/>
              </a:ext>
            </a:extLst>
          </p:cNvPr>
          <p:cNvSpPr txBox="1"/>
          <p:nvPr/>
        </p:nvSpPr>
        <p:spPr>
          <a:xfrm>
            <a:off x="988284" y="1646912"/>
            <a:ext cx="2706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UI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美观、功能友好直观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管理功能完善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分布式高可用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国内实力团队孵化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拖拽式配置任务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BC5E56A-E16B-432C-8DD7-EA3DF00320BF}"/>
              </a:ext>
            </a:extLst>
          </p:cNvPr>
          <p:cNvCxnSpPr>
            <a:cxnSpLocks/>
          </p:cNvCxnSpPr>
          <p:nvPr/>
        </p:nvCxnSpPr>
        <p:spPr>
          <a:xfrm>
            <a:off x="152910" y="3181350"/>
            <a:ext cx="8838690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CBC558D-FFB2-4559-A6A6-C547F3D0EC8B}"/>
              </a:ext>
            </a:extLst>
          </p:cNvPr>
          <p:cNvCxnSpPr>
            <a:cxnSpLocks/>
          </p:cNvCxnSpPr>
          <p:nvPr/>
        </p:nvCxnSpPr>
        <p:spPr>
          <a:xfrm>
            <a:off x="956920" y="969092"/>
            <a:ext cx="0" cy="404105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995B01-B345-4D05-8591-3632A27BD184}"/>
              </a:ext>
            </a:extLst>
          </p:cNvPr>
          <p:cNvSpPr/>
          <p:nvPr/>
        </p:nvSpPr>
        <p:spPr>
          <a:xfrm>
            <a:off x="1654" y="11903"/>
            <a:ext cx="7923146" cy="65465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PART2	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调度系统选型和迁移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新老系统对比</a:t>
            </a:r>
            <a:endParaRPr lang="zh-CN" altLang="en-US" sz="24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FF736D5-5458-4D51-B15E-370C5C3E4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09410"/>
              </p:ext>
            </p:extLst>
          </p:nvPr>
        </p:nvGraphicFramePr>
        <p:xfrm>
          <a:off x="2743200" y="546003"/>
          <a:ext cx="6270150" cy="44829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1623">
                  <a:extLst>
                    <a:ext uri="{9D8B030D-6E8A-4147-A177-3AD203B41FA5}">
                      <a16:colId xmlns:a16="http://schemas.microsoft.com/office/drawing/2014/main" val="358695999"/>
                    </a:ext>
                  </a:extLst>
                </a:gridCol>
                <a:gridCol w="849977">
                  <a:extLst>
                    <a:ext uri="{9D8B030D-6E8A-4147-A177-3AD203B41FA5}">
                      <a16:colId xmlns:a16="http://schemas.microsoft.com/office/drawing/2014/main" val="339322847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6738098"/>
                    </a:ext>
                  </a:extLst>
                </a:gridCol>
                <a:gridCol w="976635">
                  <a:extLst>
                    <a:ext uri="{9D8B030D-6E8A-4147-A177-3AD203B41FA5}">
                      <a16:colId xmlns:a16="http://schemas.microsoft.com/office/drawing/2014/main" val="626916767"/>
                    </a:ext>
                  </a:extLst>
                </a:gridCol>
                <a:gridCol w="1635915">
                  <a:extLst>
                    <a:ext uri="{9D8B030D-6E8A-4147-A177-3AD203B41FA5}">
                      <a16:colId xmlns:a16="http://schemas.microsoft.com/office/drawing/2014/main" val="889626196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ETL Automation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DolphinScheduler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655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类别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概念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描述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概念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描述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235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user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数据库用户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user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调度系统用户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74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system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任务组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sub_process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父节点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39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子节点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9586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step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任务步骤，最小执行单位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节点中的脚本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9933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开关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禁用或启用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开关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禁用或启用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502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step 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任务步骤编号，一个任务可以有多个步骤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节点中的脚本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5299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scripts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脚本名称、路径等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shell</a:t>
                      </a:r>
                      <a:r>
                        <a:rPr lang="zh-CN" altLang="en-US" sz="600" u="none" strike="noStrike">
                          <a:effectLst/>
                        </a:rPr>
                        <a:t>节点中的脚本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2925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parameters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参数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自定义参数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参数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20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dependency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依赖哪些上游任务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线条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可视化依赖关系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4765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被哪些下游任务依赖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线条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可视化依赖关系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135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trigger by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被哪一个上游任务触发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线条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可视化依赖关系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161957"/>
                  </a:ext>
                </a:extLst>
              </a:tr>
              <a:tr h="22530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type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每日运行、每月几号运行、每周几运行、虚拟任务、时间触发、运行完自动关闭、指定日历日期运行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定时管理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分钟、小时、日、月、每月几号、每周几、指定日期，同</a:t>
                      </a:r>
                      <a:r>
                        <a:rPr lang="en-US" altLang="zh-CN" sz="600" u="none" strike="noStrike">
                          <a:effectLst/>
                        </a:rPr>
                        <a:t>crontab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4454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running server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在哪台服务器运行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work</a:t>
                      </a:r>
                      <a:r>
                        <a:rPr lang="zh-CN" altLang="en-US" sz="600" u="none" strike="noStrike">
                          <a:effectLst/>
                        </a:rPr>
                        <a:t>分组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在哪台服务器运行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31177"/>
                  </a:ext>
                </a:extLst>
              </a:tr>
              <a:tr h="1502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execution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是否检查上次运行状态，如果上次失败了，不会自动被触发运行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无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79053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priority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优先级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任务优先级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优先级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384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maxretry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最大重试次数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失败重试次数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最大重试次数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3541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任务定义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time window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任务允许运行的时间窗口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无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65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任务定义</a:t>
                      </a: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无</a:t>
                      </a: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　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项目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定义项目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25552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任务定义</a:t>
                      </a: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无</a:t>
                      </a: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　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工作流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9730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detail log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任务运行输出详细日志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查看日志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任务实例输出详细日志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8962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status log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任务运行状态日志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任务实例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任务实例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2250"/>
                  </a:ext>
                </a:extLst>
              </a:tr>
              <a:tr h="55768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job watch dog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所有完成和未完成任务列表，追数追到哪天了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任务状态统计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流程状态统计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树形图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任务实例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工作流实例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7112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　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甘特图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任务运行时效及状态查看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6416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工作流暂停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04961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运行管理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工作流恢复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822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用户管理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用户管理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0090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用户管理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权限管理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882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用户管理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租户、队列管理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86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用户管理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令牌鉴权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7327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系统管理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数据源中心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定义数据源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393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系统管理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资源中心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定义函数等资源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1893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系统管理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无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监控中心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系统运行状态监控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88" marR="4088" marT="40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68488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9F41F27-BA7E-40FB-A78C-1D15EBAC8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910385"/>
              </p:ext>
            </p:extLst>
          </p:nvPr>
        </p:nvGraphicFramePr>
        <p:xfrm>
          <a:off x="-381000" y="1434947"/>
          <a:ext cx="3377502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6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01_Theme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ustom 1">
      <a:majorFont>
        <a:latin typeface="Roboto Medium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noFill/>
          <a:round/>
          <a:headEnd/>
          <a:tailEnd/>
        </a:ln>
      </a:spPr>
      <a:bodyPr vert="horz" wrap="none" lIns="91440" tIns="45720" rIns="91440" bIns="45720" numCol="1" rtlCol="0" anchor="ctr" anchorCtr="1" compatLnSpc="1">
        <a:prstTxWarp prst="textNoShape">
          <a:avLst/>
        </a:prstTxWarp>
      </a:bodyPr>
      <a:lstStyle>
        <a:defPPr algn="ctr">
          <a:defRPr sz="1200" b="1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45474</TotalTime>
  <Words>1636</Words>
  <Application>Microsoft Office PowerPoint</Application>
  <PresentationFormat>全屏显示(16:9)</PresentationFormat>
  <Paragraphs>375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Roboto Condensed</vt:lpstr>
      <vt:lpstr>等线</vt:lpstr>
      <vt:lpstr>微软雅黑</vt:lpstr>
      <vt:lpstr>微软雅黑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Enjoy My Fine Releases.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</dc:creator>
  <cp:lastModifiedBy>Yang Cole</cp:lastModifiedBy>
  <cp:revision>2164</cp:revision>
  <dcterms:created xsi:type="dcterms:W3CDTF">2015-02-17T10:28:40Z</dcterms:created>
  <dcterms:modified xsi:type="dcterms:W3CDTF">2019-12-08T05:38:51Z</dcterms:modified>
</cp:coreProperties>
</file>